
<file path=[Content_Types].xml><?xml version="1.0" encoding="utf-8"?>
<Types xmlns="http://schemas.openxmlformats.org/package/2006/content-types">
  <Default Extension="emf" ContentType="image/x-emf"/>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48" r:id="rId4"/>
    <p:sldMasterId id="2147483668" r:id="rId5"/>
  </p:sldMasterIdLst>
  <p:notesMasterIdLst>
    <p:notesMasterId r:id="rId17"/>
  </p:notesMasterIdLst>
  <p:sldIdLst>
    <p:sldId id="386" r:id="rId6"/>
    <p:sldId id="387" r:id="rId7"/>
    <p:sldId id="381" r:id="rId8"/>
    <p:sldId id="388" r:id="rId9"/>
    <p:sldId id="1482" r:id="rId10"/>
    <p:sldId id="383" r:id="rId11"/>
    <p:sldId id="389" r:id="rId12"/>
    <p:sldId id="384" r:id="rId13"/>
    <p:sldId id="390" r:id="rId14"/>
    <p:sldId id="385" r:id="rId15"/>
    <p:sldId id="391" r:id="rId1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B42E1BF6-CFED-41E7-E0A3-3DF38CBEC9E7}" name="Chen Limin" initials="CL" userId="S::limin.chen@pplingo.com::f09c0ac8-d1b8-4191-a2f7-6ac80a858140"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Hugh Yao" initials="HY" lastIdx="5" clrIdx="0">
    <p:extLst>
      <p:ext uri="{19B8F6BF-5375-455C-9EA6-DF929625EA0E}">
        <p15:presenceInfo xmlns:p15="http://schemas.microsoft.com/office/powerpoint/2012/main" userId="S::hugh.yao@pplingo.com::bc1dc49b-e955-455a-aea7-87c22769666d" providerId="AD"/>
      </p:ext>
    </p:extLst>
  </p:cmAuthor>
  <p:cmAuthor id="2" name="Gladys Ho" initials="GH" lastIdx="5" clrIdx="1">
    <p:extLst>
      <p:ext uri="{19B8F6BF-5375-455C-9EA6-DF929625EA0E}">
        <p15:presenceInfo xmlns:p15="http://schemas.microsoft.com/office/powerpoint/2012/main" userId="S::gladys.ho@pplingo.com::0a8c2c5a-7575-44c0-95ed-e1d9dc128c57"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C002"/>
    <a:srgbClr val="FEE4B5"/>
    <a:srgbClr val="C12E13"/>
    <a:srgbClr val="660806"/>
    <a:srgbClr val="84D6D6"/>
    <a:srgbClr val="A90505"/>
    <a:srgbClr val="FFFFDB"/>
    <a:srgbClr val="FFD9B1"/>
    <a:srgbClr val="87DCDC"/>
    <a:srgbClr val="7580E5"/>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FBF3274-F808-4411-B9E7-37A971FE22E8}" v="1" dt="2024-01-30T11:09:00.514"/>
    <p1510:client id="{1CB977D8-F8A4-3C6F-44C1-01380BCCCEFF}" v="3" dt="2024-01-29T19:56:26.557"/>
    <p1510:client id="{3BF3BE5E-E714-41C0-9375-90E656DF0034}" v="2" dt="2024-01-30T03:33:39.904"/>
    <p1510:client id="{52D85DD4-81B0-D670-BB32-ACE57D661584}" v="41" dt="2024-01-29T18:46:13.932"/>
    <p1510:client id="{8CE7E68C-0567-B7E7-DECF-3125A0AEA70D}" v="42" dt="2024-01-29T19:48:39.699"/>
    <p1510:client id="{AEB666DF-93A1-9CDB-FA16-15412864A8EA}" v="79" dt="2024-01-30T03:29:05.017"/>
    <p1510:client id="{B084027F-2B15-0E63-4A87-B6F034F42C1D}" v="17" dt="2024-01-30T00:50:46.740"/>
    <p1510:client id="{FAACCA63-B7A7-C71F-74D5-2217B5141CA9}" v="2" dt="2024-01-29T18:41:39.952"/>
    <p1510:client id="{FFC10195-7D47-A551-7A0E-8C2BB975DE80}" v="2" dt="2024-01-29T18:20:40.578"/>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C083E6E3-FA7D-4D7B-A595-EF9225AFEA82}" styleName="Light Style 1 - Accent 3">
    <a:wholeTbl>
      <a:tcTxStyle>
        <a:fontRef idx="minor">
          <a:scrgbClr r="0" g="0" b="0"/>
        </a:fontRef>
        <a:schemeClr val="tx1"/>
      </a:tcTxStyle>
      <a:tcStyle>
        <a:tcBdr>
          <a:left>
            <a:ln>
              <a:noFill/>
            </a:ln>
          </a:left>
          <a:right>
            <a:ln>
              <a:noFill/>
            </a:ln>
          </a:right>
          <a:top>
            <a:ln w="12700" cmpd="sng">
              <a:solidFill>
                <a:schemeClr val="accent3"/>
              </a:solidFill>
            </a:ln>
          </a:top>
          <a:bottom>
            <a:ln w="12700" cmpd="sng">
              <a:solidFill>
                <a:schemeClr val="accent3"/>
              </a:solidFill>
            </a:ln>
          </a:bottom>
          <a:insideH>
            <a:ln>
              <a:noFill/>
            </a:ln>
          </a:insideH>
          <a:insideV>
            <a:ln>
              <a:noFill/>
            </a:ln>
          </a:insideV>
        </a:tcBdr>
        <a:fill>
          <a:noFill/>
        </a:fill>
      </a:tcStyle>
    </a:wholeTbl>
    <a:band1H>
      <a:tcStyle>
        <a:tcBdr/>
        <a:fill>
          <a:solidFill>
            <a:schemeClr val="accent3">
              <a:alpha val="20000"/>
            </a:schemeClr>
          </a:solidFill>
        </a:fill>
      </a:tcStyle>
    </a:band1H>
    <a:band2H>
      <a:tcStyle>
        <a:tcBdr/>
      </a:tcStyle>
    </a:band2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12700" cmpd="sng">
              <a:solidFill>
                <a:schemeClr val="accent3"/>
              </a:solidFill>
            </a:ln>
          </a:top>
        </a:tcBdr>
        <a:fill>
          <a:noFill/>
        </a:fill>
      </a:tcStyle>
    </a:lastRow>
    <a:firstRow>
      <a:tcTxStyle b="on"/>
      <a:tcStyle>
        <a:tcBdr>
          <a:bottom>
            <a:ln w="12700" cmpd="sng">
              <a:solidFill>
                <a:schemeClr val="accent3"/>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varScale="1">
        <p:scale>
          <a:sx n="66" d="100"/>
          <a:sy n="66" d="100"/>
        </p:scale>
        <p:origin x="0" y="0"/>
      </p:cViewPr>
      <p:guideLst/>
    </p:cSldViewPr>
  </p:slide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commentAuthors" Target="commentAuthors.xml"/><Relationship Id="rId3" Type="http://schemas.openxmlformats.org/officeDocument/2006/relationships/customXml" Target="../customXml/item3.xml"/><Relationship Id="rId21" Type="http://schemas.openxmlformats.org/officeDocument/2006/relationships/theme" Target="theme/theme1.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notesMaster" Target="notesMasters/notesMaster1.xml"/><Relationship Id="rId25" Type="http://schemas.microsoft.com/office/2018/10/relationships/authors" Target="authors.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microsoft.com/office/2015/10/relationships/revisionInfo" Target="revisionInfo.xml"/><Relationship Id="rId5" Type="http://schemas.openxmlformats.org/officeDocument/2006/relationships/slideMaster" Target="slideMasters/slideMaster2.xml"/><Relationship Id="rId15" Type="http://schemas.openxmlformats.org/officeDocument/2006/relationships/slide" Target="slides/slide10.xml"/><Relationship Id="rId23" Type="http://schemas.microsoft.com/office/2016/11/relationships/changesInfo" Target="changesInfos/changesInfo1.xml"/><Relationship Id="rId10" Type="http://schemas.openxmlformats.org/officeDocument/2006/relationships/slide" Target="slides/slide5.xml"/><Relationship Id="rId19"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Lexie Ma" userId="S::lexie.ma@pplingo.com::a191aa02-ab56-418c-a0a0-45d602377d42" providerId="AD" clId="Web-{AEB666DF-93A1-9CDB-FA16-15412864A8EA}"/>
    <pc:docChg chg="addSld delSld modSld sldOrd">
      <pc:chgData name="Lexie Ma" userId="S::lexie.ma@pplingo.com::a191aa02-ab56-418c-a0a0-45d602377d42" providerId="AD" clId="Web-{AEB666DF-93A1-9CDB-FA16-15412864A8EA}" dt="2024-01-30T03:29:05.017" v="62" actId="14100"/>
      <pc:docMkLst>
        <pc:docMk/>
      </pc:docMkLst>
      <pc:sldChg chg="delSp modSp add del">
        <pc:chgData name="Lexie Ma" userId="S::lexie.ma@pplingo.com::a191aa02-ab56-418c-a0a0-45d602377d42" providerId="AD" clId="Web-{AEB666DF-93A1-9CDB-FA16-15412864A8EA}" dt="2024-01-30T03:26:06.620" v="31"/>
        <pc:sldMkLst>
          <pc:docMk/>
          <pc:sldMk cId="3750510380" sldId="1481"/>
        </pc:sldMkLst>
        <pc:spChg chg="del mod">
          <ac:chgData name="Lexie Ma" userId="S::lexie.ma@pplingo.com::a191aa02-ab56-418c-a0a0-45d602377d42" providerId="AD" clId="Web-{AEB666DF-93A1-9CDB-FA16-15412864A8EA}" dt="2024-01-30T03:24:39.804" v="3"/>
          <ac:spMkLst>
            <pc:docMk/>
            <pc:sldMk cId="3750510380" sldId="1481"/>
            <ac:spMk id="3" creationId="{7030860B-DEE1-58DC-9D42-D40926A43D46}"/>
          </ac:spMkLst>
        </pc:spChg>
        <pc:grpChg chg="del">
          <ac:chgData name="Lexie Ma" userId="S::lexie.ma@pplingo.com::a191aa02-ab56-418c-a0a0-45d602377d42" providerId="AD" clId="Web-{AEB666DF-93A1-9CDB-FA16-15412864A8EA}" dt="2024-01-30T03:24:41.304" v="4"/>
          <ac:grpSpMkLst>
            <pc:docMk/>
            <pc:sldMk cId="3750510380" sldId="1481"/>
            <ac:grpSpMk id="9" creationId="{257C1152-2C53-68D7-28A6-66EA7851A651}"/>
          </ac:grpSpMkLst>
        </pc:grpChg>
      </pc:sldChg>
      <pc:sldChg chg="addSp delSp modSp add ord replId">
        <pc:chgData name="Lexie Ma" userId="S::lexie.ma@pplingo.com::a191aa02-ab56-418c-a0a0-45d602377d42" providerId="AD" clId="Web-{AEB666DF-93A1-9CDB-FA16-15412864A8EA}" dt="2024-01-30T03:29:05.017" v="62" actId="14100"/>
        <pc:sldMkLst>
          <pc:docMk/>
          <pc:sldMk cId="2810575613" sldId="1482"/>
        </pc:sldMkLst>
        <pc:spChg chg="del">
          <ac:chgData name="Lexie Ma" userId="S::lexie.ma@pplingo.com::a191aa02-ab56-418c-a0a0-45d602377d42" providerId="AD" clId="Web-{AEB666DF-93A1-9CDB-FA16-15412864A8EA}" dt="2024-01-30T03:25:05.102" v="13"/>
          <ac:spMkLst>
            <pc:docMk/>
            <pc:sldMk cId="2810575613" sldId="1482"/>
            <ac:spMk id="2" creationId="{43706070-EB35-1FC0-3F87-0830A40D2A9D}"/>
          </ac:spMkLst>
        </pc:spChg>
        <pc:spChg chg="del">
          <ac:chgData name="Lexie Ma" userId="S::lexie.ma@pplingo.com::a191aa02-ab56-418c-a0a0-45d602377d42" providerId="AD" clId="Web-{AEB666DF-93A1-9CDB-FA16-15412864A8EA}" dt="2024-01-30T03:25:14.696" v="17"/>
          <ac:spMkLst>
            <pc:docMk/>
            <pc:sldMk cId="2810575613" sldId="1482"/>
            <ac:spMk id="3" creationId="{FA2D74B4-AA8C-829A-C546-ECE9F9FF7BFD}"/>
          </ac:spMkLst>
        </pc:spChg>
        <pc:spChg chg="add del mod">
          <ac:chgData name="Lexie Ma" userId="S::lexie.ma@pplingo.com::a191aa02-ab56-418c-a0a0-45d602377d42" providerId="AD" clId="Web-{AEB666DF-93A1-9CDB-FA16-15412864A8EA}" dt="2024-01-30T03:25:01.570" v="10"/>
          <ac:spMkLst>
            <pc:docMk/>
            <pc:sldMk cId="2810575613" sldId="1482"/>
            <ac:spMk id="5" creationId="{588405B0-3EA8-825E-DC1F-651D4FD40469}"/>
          </ac:spMkLst>
        </pc:spChg>
        <pc:spChg chg="del mod">
          <ac:chgData name="Lexie Ma" userId="S::lexie.ma@pplingo.com::a191aa02-ab56-418c-a0a0-45d602377d42" providerId="AD" clId="Web-{AEB666DF-93A1-9CDB-FA16-15412864A8EA}" dt="2024-01-30T03:29:01.142" v="61"/>
          <ac:spMkLst>
            <pc:docMk/>
            <pc:sldMk cId="2810575613" sldId="1482"/>
            <ac:spMk id="8" creationId="{09D4BFA5-09BD-395B-E934-DC6E62A2E056}"/>
          </ac:spMkLst>
        </pc:spChg>
        <pc:spChg chg="del">
          <ac:chgData name="Lexie Ma" userId="S::lexie.ma@pplingo.com::a191aa02-ab56-418c-a0a0-45d602377d42" providerId="AD" clId="Web-{AEB666DF-93A1-9CDB-FA16-15412864A8EA}" dt="2024-01-30T03:24:53.148" v="6"/>
          <ac:spMkLst>
            <pc:docMk/>
            <pc:sldMk cId="2810575613" sldId="1482"/>
            <ac:spMk id="9" creationId="{E15450D4-78BE-FC2B-C584-D9AA65ECDE51}"/>
          </ac:spMkLst>
        </pc:spChg>
        <pc:spChg chg="del">
          <ac:chgData name="Lexie Ma" userId="S::lexie.ma@pplingo.com::a191aa02-ab56-418c-a0a0-45d602377d42" providerId="AD" clId="Web-{AEB666DF-93A1-9CDB-FA16-15412864A8EA}" dt="2024-01-30T03:25:17.352" v="20"/>
          <ac:spMkLst>
            <pc:docMk/>
            <pc:sldMk cId="2810575613" sldId="1482"/>
            <ac:spMk id="18" creationId="{824D282A-3031-36C0-ED8A-73345A7B50C1}"/>
          </ac:spMkLst>
        </pc:spChg>
        <pc:spChg chg="del">
          <ac:chgData name="Lexie Ma" userId="S::lexie.ma@pplingo.com::a191aa02-ab56-418c-a0a0-45d602377d42" providerId="AD" clId="Web-{AEB666DF-93A1-9CDB-FA16-15412864A8EA}" dt="2024-01-30T03:25:16.587" v="19"/>
          <ac:spMkLst>
            <pc:docMk/>
            <pc:sldMk cId="2810575613" sldId="1482"/>
            <ac:spMk id="20" creationId="{9EF9F87F-D303-0162-72DF-3ABFC409E5BD}"/>
          </ac:spMkLst>
        </pc:spChg>
        <pc:spChg chg="add mod">
          <ac:chgData name="Lexie Ma" userId="S::lexie.ma@pplingo.com::a191aa02-ab56-418c-a0a0-45d602377d42" providerId="AD" clId="Web-{AEB666DF-93A1-9CDB-FA16-15412864A8EA}" dt="2024-01-30T03:27:45.983" v="58" actId="1076"/>
          <ac:spMkLst>
            <pc:docMk/>
            <pc:sldMk cId="2810575613" sldId="1482"/>
            <ac:spMk id="22" creationId="{A5993882-DB28-77F8-7F0C-F50FA83C5365}"/>
          </ac:spMkLst>
        </pc:spChg>
        <pc:picChg chg="add mod">
          <ac:chgData name="Lexie Ma" userId="S::lexie.ma@pplingo.com::a191aa02-ab56-418c-a0a0-45d602377d42" providerId="AD" clId="Web-{AEB666DF-93A1-9CDB-FA16-15412864A8EA}" dt="2024-01-30T03:29:05.017" v="62" actId="14100"/>
          <ac:picMkLst>
            <pc:docMk/>
            <pc:sldMk cId="2810575613" sldId="1482"/>
            <ac:picMk id="10" creationId="{04F31A1B-487B-A9ED-6C3B-5D00FB08AB57}"/>
          </ac:picMkLst>
        </pc:picChg>
        <pc:picChg chg="add del">
          <ac:chgData name="Lexie Ma" userId="S::lexie.ma@pplingo.com::a191aa02-ab56-418c-a0a0-45d602377d42" providerId="AD" clId="Web-{AEB666DF-93A1-9CDB-FA16-15412864A8EA}" dt="2024-01-30T03:25:09.696" v="16"/>
          <ac:picMkLst>
            <pc:docMk/>
            <pc:sldMk cId="2810575613" sldId="1482"/>
            <ac:picMk id="11" creationId="{E4D401B5-4092-C44A-768D-3CA2A706B5E4}"/>
          </ac:picMkLst>
        </pc:picChg>
        <pc:picChg chg="del">
          <ac:chgData name="Lexie Ma" userId="S::lexie.ma@pplingo.com::a191aa02-ab56-418c-a0a0-45d602377d42" providerId="AD" clId="Web-{AEB666DF-93A1-9CDB-FA16-15412864A8EA}" dt="2024-01-30T03:25:02.930" v="12"/>
          <ac:picMkLst>
            <pc:docMk/>
            <pc:sldMk cId="2810575613" sldId="1482"/>
            <ac:picMk id="12" creationId="{EFEE2401-0CC5-F9F5-1A57-EC20FFC73126}"/>
          </ac:picMkLst>
        </pc:picChg>
        <pc:picChg chg="del">
          <ac:chgData name="Lexie Ma" userId="S::lexie.ma@pplingo.com::a191aa02-ab56-418c-a0a0-45d602377d42" providerId="AD" clId="Web-{AEB666DF-93A1-9CDB-FA16-15412864A8EA}" dt="2024-01-30T03:25:06.852" v="14"/>
          <ac:picMkLst>
            <pc:docMk/>
            <pc:sldMk cId="2810575613" sldId="1482"/>
            <ac:picMk id="13" creationId="{F16B0AF2-741E-8AA1-49F2-29C07F853EB0}"/>
          </ac:picMkLst>
        </pc:picChg>
        <pc:picChg chg="del">
          <ac:chgData name="Lexie Ma" userId="S::lexie.ma@pplingo.com::a191aa02-ab56-418c-a0a0-45d602377d42" providerId="AD" clId="Web-{AEB666DF-93A1-9CDB-FA16-15412864A8EA}" dt="2024-01-30T03:25:17.884" v="21"/>
          <ac:picMkLst>
            <pc:docMk/>
            <pc:sldMk cId="2810575613" sldId="1482"/>
            <ac:picMk id="14" creationId="{180630CB-0407-36A9-D91E-2A07AFC037D4}"/>
          </ac:picMkLst>
        </pc:picChg>
        <pc:picChg chg="del">
          <ac:chgData name="Lexie Ma" userId="S::lexie.ma@pplingo.com::a191aa02-ab56-418c-a0a0-45d602377d42" providerId="AD" clId="Web-{AEB666DF-93A1-9CDB-FA16-15412864A8EA}" dt="2024-01-30T03:25:15.462" v="18"/>
          <ac:picMkLst>
            <pc:docMk/>
            <pc:sldMk cId="2810575613" sldId="1482"/>
            <ac:picMk id="15" creationId="{0CA2AC8C-C0CC-5125-8BC1-DE46937F1C61}"/>
          </ac:picMkLst>
        </pc:picChg>
        <pc:picChg chg="del">
          <ac:chgData name="Lexie Ma" userId="S::lexie.ma@pplingo.com::a191aa02-ab56-418c-a0a0-45d602377d42" providerId="AD" clId="Web-{AEB666DF-93A1-9CDB-FA16-15412864A8EA}" dt="2024-01-30T03:24:53.570" v="7"/>
          <ac:picMkLst>
            <pc:docMk/>
            <pc:sldMk cId="2810575613" sldId="1482"/>
            <ac:picMk id="16" creationId="{F6967D28-6A92-2CB2-8725-AE0B96C1D2F3}"/>
          </ac:picMkLst>
        </pc:picChg>
        <pc:picChg chg="del">
          <ac:chgData name="Lexie Ma" userId="S::lexie.ma@pplingo.com::a191aa02-ab56-418c-a0a0-45d602377d42" providerId="AD" clId="Web-{AEB666DF-93A1-9CDB-FA16-15412864A8EA}" dt="2024-01-30T03:25:02.789" v="11"/>
          <ac:picMkLst>
            <pc:docMk/>
            <pc:sldMk cId="2810575613" sldId="1482"/>
            <ac:picMk id="17" creationId="{3C3733F0-BB3A-D9CF-7010-4723D01F1B73}"/>
          </ac:picMkLst>
        </pc:picChg>
        <pc:picChg chg="add mod">
          <ac:chgData name="Lexie Ma" userId="S::lexie.ma@pplingo.com::a191aa02-ab56-418c-a0a0-45d602377d42" providerId="AD" clId="Web-{AEB666DF-93A1-9CDB-FA16-15412864A8EA}" dt="2024-01-30T03:27:23.045" v="41" actId="14100"/>
          <ac:picMkLst>
            <pc:docMk/>
            <pc:sldMk cId="2810575613" sldId="1482"/>
            <ac:picMk id="21" creationId="{70C84435-D3D4-9E9D-520B-E90CEC9F0A09}"/>
          </ac:picMkLst>
        </pc:picChg>
      </pc:sldChg>
      <pc:sldChg chg="addSp delSp modSp add del replId">
        <pc:chgData name="Lexie Ma" userId="S::lexie.ma@pplingo.com::a191aa02-ab56-418c-a0a0-45d602377d42" providerId="AD" clId="Web-{AEB666DF-93A1-9CDB-FA16-15412864A8EA}" dt="2024-01-30T03:27:12.669" v="39"/>
        <pc:sldMkLst>
          <pc:docMk/>
          <pc:sldMk cId="1166131919" sldId="1483"/>
        </pc:sldMkLst>
        <pc:picChg chg="add mod">
          <ac:chgData name="Lexie Ma" userId="S::lexie.ma@pplingo.com::a191aa02-ab56-418c-a0a0-45d602377d42" providerId="AD" clId="Web-{AEB666DF-93A1-9CDB-FA16-15412864A8EA}" dt="2024-01-30T03:27:01.903" v="38"/>
          <ac:picMkLst>
            <pc:docMk/>
            <pc:sldMk cId="1166131919" sldId="1483"/>
            <ac:picMk id="2" creationId="{3099934B-FC89-8781-9FFF-752EBAE7A88F}"/>
          </ac:picMkLst>
        </pc:picChg>
        <pc:picChg chg="del mod">
          <ac:chgData name="Lexie Ma" userId="S::lexie.ma@pplingo.com::a191aa02-ab56-418c-a0a0-45d602377d42" providerId="AD" clId="Web-{AEB666DF-93A1-9CDB-FA16-15412864A8EA}" dt="2024-01-30T03:26:52.825" v="37"/>
          <ac:picMkLst>
            <pc:docMk/>
            <pc:sldMk cId="1166131919" sldId="1483"/>
            <ac:picMk id="21" creationId="{752CEBF4-E3D9-6446-D2B3-2DFF125B6943}"/>
          </ac:picMkLst>
        </pc:picChg>
      </pc:sldChg>
      <pc:sldMasterChg chg="addSldLayout">
        <pc:chgData name="Lexie Ma" userId="S::lexie.ma@pplingo.com::a191aa02-ab56-418c-a0a0-45d602377d42" providerId="AD" clId="Web-{AEB666DF-93A1-9CDB-FA16-15412864A8EA}" dt="2024-01-30T03:24:10.021" v="0"/>
        <pc:sldMasterMkLst>
          <pc:docMk/>
          <pc:sldMasterMk cId="1669471785" sldId="2147483648"/>
        </pc:sldMasterMkLst>
        <pc:sldLayoutChg chg="add">
          <pc:chgData name="Lexie Ma" userId="S::lexie.ma@pplingo.com::a191aa02-ab56-418c-a0a0-45d602377d42" providerId="AD" clId="Web-{AEB666DF-93A1-9CDB-FA16-15412864A8EA}" dt="2024-01-30T03:24:10.021" v="0"/>
          <pc:sldLayoutMkLst>
            <pc:docMk/>
            <pc:sldMasterMk cId="1669471785" sldId="2147483648"/>
            <pc:sldLayoutMk cId="1041623634" sldId="2147483667"/>
          </pc:sldLayoutMkLst>
        </pc:sldLayoutChg>
      </pc:sldMasterChg>
    </pc:docChg>
  </pc:docChgLst>
  <pc:docChgLst>
    <pc:chgData name="Lexie Ma" userId="S::lexie.ma@pplingo.com::a191aa02-ab56-418c-a0a0-45d602377d42" providerId="AD" clId="Web-{B084027F-2B15-0E63-4A87-B6F034F42C1D}"/>
    <pc:docChg chg="modSld">
      <pc:chgData name="Lexie Ma" userId="S::lexie.ma@pplingo.com::a191aa02-ab56-418c-a0a0-45d602377d42" providerId="AD" clId="Web-{B084027F-2B15-0E63-4A87-B6F034F42C1D}" dt="2024-01-30T00:50:46.740" v="15" actId="1076"/>
      <pc:docMkLst>
        <pc:docMk/>
      </pc:docMkLst>
      <pc:sldChg chg="modSp">
        <pc:chgData name="Lexie Ma" userId="S::lexie.ma@pplingo.com::a191aa02-ab56-418c-a0a0-45d602377d42" providerId="AD" clId="Web-{B084027F-2B15-0E63-4A87-B6F034F42C1D}" dt="2024-01-30T00:49:17.394" v="12" actId="20577"/>
        <pc:sldMkLst>
          <pc:docMk/>
          <pc:sldMk cId="1152700067" sldId="381"/>
        </pc:sldMkLst>
        <pc:spChg chg="mod">
          <ac:chgData name="Lexie Ma" userId="S::lexie.ma@pplingo.com::a191aa02-ab56-418c-a0a0-45d602377d42" providerId="AD" clId="Web-{B084027F-2B15-0E63-4A87-B6F034F42C1D}" dt="2024-01-30T00:44:58.138" v="10" actId="20577"/>
          <ac:spMkLst>
            <pc:docMk/>
            <pc:sldMk cId="1152700067" sldId="381"/>
            <ac:spMk id="9" creationId="{7D70730A-7B2D-0243-6782-ED7EBEE7FC2E}"/>
          </ac:spMkLst>
        </pc:spChg>
        <pc:spChg chg="mod">
          <ac:chgData name="Lexie Ma" userId="S::lexie.ma@pplingo.com::a191aa02-ab56-418c-a0a0-45d602377d42" providerId="AD" clId="Web-{B084027F-2B15-0E63-4A87-B6F034F42C1D}" dt="2024-01-30T00:49:17.394" v="12" actId="20577"/>
          <ac:spMkLst>
            <pc:docMk/>
            <pc:sldMk cId="1152700067" sldId="381"/>
            <ac:spMk id="16" creationId="{4F631C38-90C6-C5DE-7DC3-76AA9E863D52}"/>
          </ac:spMkLst>
        </pc:spChg>
      </pc:sldChg>
      <pc:sldChg chg="modSp">
        <pc:chgData name="Lexie Ma" userId="S::lexie.ma@pplingo.com::a191aa02-ab56-418c-a0a0-45d602377d42" providerId="AD" clId="Web-{B084027F-2B15-0E63-4A87-B6F034F42C1D}" dt="2024-01-30T00:49:47.551" v="13" actId="20577"/>
        <pc:sldMkLst>
          <pc:docMk/>
          <pc:sldMk cId="1696443658" sldId="383"/>
        </pc:sldMkLst>
        <pc:spChg chg="mod">
          <ac:chgData name="Lexie Ma" userId="S::lexie.ma@pplingo.com::a191aa02-ab56-418c-a0a0-45d602377d42" providerId="AD" clId="Web-{B084027F-2B15-0E63-4A87-B6F034F42C1D}" dt="2024-01-30T00:49:47.551" v="13" actId="20577"/>
          <ac:spMkLst>
            <pc:docMk/>
            <pc:sldMk cId="1696443658" sldId="383"/>
            <ac:spMk id="9" creationId="{7D70730A-7B2D-0243-6782-ED7EBEE7FC2E}"/>
          </ac:spMkLst>
        </pc:spChg>
      </pc:sldChg>
      <pc:sldChg chg="modSp">
        <pc:chgData name="Lexie Ma" userId="S::lexie.ma@pplingo.com::a191aa02-ab56-418c-a0a0-45d602377d42" providerId="AD" clId="Web-{B084027F-2B15-0E63-4A87-B6F034F42C1D}" dt="2024-01-30T00:50:46.740" v="15" actId="1076"/>
        <pc:sldMkLst>
          <pc:docMk/>
          <pc:sldMk cId="3615729027" sldId="390"/>
        </pc:sldMkLst>
        <pc:spChg chg="mod">
          <ac:chgData name="Lexie Ma" userId="S::lexie.ma@pplingo.com::a191aa02-ab56-418c-a0a0-45d602377d42" providerId="AD" clId="Web-{B084027F-2B15-0E63-4A87-B6F034F42C1D}" dt="2024-01-30T00:50:43.193" v="14" actId="1076"/>
          <ac:spMkLst>
            <pc:docMk/>
            <pc:sldMk cId="3615729027" sldId="390"/>
            <ac:spMk id="9" creationId="{7D70730A-7B2D-0243-6782-ED7EBEE7FC2E}"/>
          </ac:spMkLst>
        </pc:spChg>
        <pc:spChg chg="mod">
          <ac:chgData name="Lexie Ma" userId="S::lexie.ma@pplingo.com::a191aa02-ab56-418c-a0a0-45d602377d42" providerId="AD" clId="Web-{B084027F-2B15-0E63-4A87-B6F034F42C1D}" dt="2024-01-30T00:50:46.740" v="15" actId="1076"/>
          <ac:spMkLst>
            <pc:docMk/>
            <pc:sldMk cId="3615729027" sldId="390"/>
            <ac:spMk id="16" creationId="{4F631C38-90C6-C5DE-7DC3-76AA9E863D52}"/>
          </ac:spMkLst>
        </pc:spChg>
      </pc:sldChg>
    </pc:docChg>
  </pc:docChgLst>
  <pc:docChgLst>
    <pc:chgData name="Lexie Ma" userId="S::lexie.ma@pplingo.com::a191aa02-ab56-418c-a0a0-45d602377d42" providerId="AD" clId="Web-{8CE7E68C-0567-B7E7-DECF-3125A0AEA70D}"/>
    <pc:docChg chg="modSld">
      <pc:chgData name="Lexie Ma" userId="S::lexie.ma@pplingo.com::a191aa02-ab56-418c-a0a0-45d602377d42" providerId="AD" clId="Web-{8CE7E68C-0567-B7E7-DECF-3125A0AEA70D}" dt="2024-01-29T19:48:39.699" v="35"/>
      <pc:docMkLst>
        <pc:docMk/>
      </pc:docMkLst>
      <pc:sldChg chg="modSp">
        <pc:chgData name="Lexie Ma" userId="S::lexie.ma@pplingo.com::a191aa02-ab56-418c-a0a0-45d602377d42" providerId="AD" clId="Web-{8CE7E68C-0567-B7E7-DECF-3125A0AEA70D}" dt="2024-01-29T19:47:23.225" v="34" actId="1076"/>
        <pc:sldMkLst>
          <pc:docMk/>
          <pc:sldMk cId="1152700067" sldId="381"/>
        </pc:sldMkLst>
        <pc:spChg chg="mod">
          <ac:chgData name="Lexie Ma" userId="S::lexie.ma@pplingo.com::a191aa02-ab56-418c-a0a0-45d602377d42" providerId="AD" clId="Web-{8CE7E68C-0567-B7E7-DECF-3125A0AEA70D}" dt="2024-01-29T19:47:23.225" v="34" actId="1076"/>
          <ac:spMkLst>
            <pc:docMk/>
            <pc:sldMk cId="1152700067" sldId="381"/>
            <ac:spMk id="8" creationId="{41CF329A-43D2-52FB-5E75-1C870800EA32}"/>
          </ac:spMkLst>
        </pc:spChg>
      </pc:sldChg>
      <pc:sldChg chg="modSp delCm">
        <pc:chgData name="Lexie Ma" userId="S::lexie.ma@pplingo.com::a191aa02-ab56-418c-a0a0-45d602377d42" providerId="AD" clId="Web-{8CE7E68C-0567-B7E7-DECF-3125A0AEA70D}" dt="2024-01-29T19:48:39.699" v="35"/>
        <pc:sldMkLst>
          <pc:docMk/>
          <pc:sldMk cId="2772546047" sldId="385"/>
        </pc:sldMkLst>
        <pc:spChg chg="mod">
          <ac:chgData name="Lexie Ma" userId="S::lexie.ma@pplingo.com::a191aa02-ab56-418c-a0a0-45d602377d42" providerId="AD" clId="Web-{8CE7E68C-0567-B7E7-DECF-3125A0AEA70D}" dt="2024-01-29T18:33:54.845" v="15" actId="14100"/>
          <ac:spMkLst>
            <pc:docMk/>
            <pc:sldMk cId="2772546047" sldId="385"/>
            <ac:spMk id="4" creationId="{832019E8-70AC-83DD-85DF-66C2DC0A247F}"/>
          </ac:spMkLst>
        </pc:spChg>
        <pc:spChg chg="mod">
          <ac:chgData name="Lexie Ma" userId="S::lexie.ma@pplingo.com::a191aa02-ab56-418c-a0a0-45d602377d42" providerId="AD" clId="Web-{8CE7E68C-0567-B7E7-DECF-3125A0AEA70D}" dt="2024-01-29T18:33:43.094" v="13" actId="14100"/>
          <ac:spMkLst>
            <pc:docMk/>
            <pc:sldMk cId="2772546047" sldId="385"/>
            <ac:spMk id="9" creationId="{7D70730A-7B2D-0243-6782-ED7EBEE7FC2E}"/>
          </ac:spMkLst>
        </pc:spChg>
        <pc:extLst>
          <p:ext xmlns:p="http://schemas.openxmlformats.org/presentationml/2006/main" uri="{D6D511B9-2390-475A-947B-AFAB55BFBCF1}">
            <pc226:cmChg xmlns:pc226="http://schemas.microsoft.com/office/powerpoint/2022/06/main/command" chg="del">
              <pc226:chgData name="Lexie Ma" userId="S::lexie.ma@pplingo.com::a191aa02-ab56-418c-a0a0-45d602377d42" providerId="AD" clId="Web-{8CE7E68C-0567-B7E7-DECF-3125A0AEA70D}" dt="2024-01-29T19:48:39.699" v="35"/>
              <pc2:cmMkLst xmlns:pc2="http://schemas.microsoft.com/office/powerpoint/2019/9/main/command">
                <pc:docMk/>
                <pc:sldMk cId="2772546047" sldId="385"/>
                <pc2:cmMk id="{32796BEB-5E04-4330-A8BA-EBC0C804976C}"/>
              </pc2:cmMkLst>
            </pc226:cmChg>
          </p:ext>
        </pc:extLst>
      </pc:sldChg>
      <pc:sldChg chg="modSp">
        <pc:chgData name="Lexie Ma" userId="S::lexie.ma@pplingo.com::a191aa02-ab56-418c-a0a0-45d602377d42" providerId="AD" clId="Web-{8CE7E68C-0567-B7E7-DECF-3125A0AEA70D}" dt="2024-01-29T19:46:55.363" v="32" actId="20577"/>
        <pc:sldMkLst>
          <pc:docMk/>
          <pc:sldMk cId="1833000168" sldId="386"/>
        </pc:sldMkLst>
        <pc:spChg chg="mod">
          <ac:chgData name="Lexie Ma" userId="S::lexie.ma@pplingo.com::a191aa02-ab56-418c-a0a0-45d602377d42" providerId="AD" clId="Web-{8CE7E68C-0567-B7E7-DECF-3125A0AEA70D}" dt="2024-01-29T19:46:55.363" v="32" actId="20577"/>
          <ac:spMkLst>
            <pc:docMk/>
            <pc:sldMk cId="1833000168" sldId="386"/>
            <ac:spMk id="2" creationId="{D6969ECF-D4F2-D788-0045-9FFA6F2E53D3}"/>
          </ac:spMkLst>
        </pc:spChg>
      </pc:sldChg>
      <pc:sldChg chg="addSp delSp modSp">
        <pc:chgData name="Lexie Ma" userId="S::lexie.ma@pplingo.com::a191aa02-ab56-418c-a0a0-45d602377d42" providerId="AD" clId="Web-{8CE7E68C-0567-B7E7-DECF-3125A0AEA70D}" dt="2024-01-29T18:32:17.463" v="10" actId="14100"/>
        <pc:sldMkLst>
          <pc:docMk/>
          <pc:sldMk cId="2317752816" sldId="388"/>
        </pc:sldMkLst>
        <pc:spChg chg="del mod">
          <ac:chgData name="Lexie Ma" userId="S::lexie.ma@pplingo.com::a191aa02-ab56-418c-a0a0-45d602377d42" providerId="AD" clId="Web-{8CE7E68C-0567-B7E7-DECF-3125A0AEA70D}" dt="2024-01-29T18:31:26.194" v="2"/>
          <ac:spMkLst>
            <pc:docMk/>
            <pc:sldMk cId="2317752816" sldId="388"/>
            <ac:spMk id="9" creationId="{7D70730A-7B2D-0243-6782-ED7EBEE7FC2E}"/>
          </ac:spMkLst>
        </pc:spChg>
        <pc:spChg chg="add mod">
          <ac:chgData name="Lexie Ma" userId="S::lexie.ma@pplingo.com::a191aa02-ab56-418c-a0a0-45d602377d42" providerId="AD" clId="Web-{8CE7E68C-0567-B7E7-DECF-3125A0AEA70D}" dt="2024-01-29T18:32:09.025" v="9" actId="14100"/>
          <ac:spMkLst>
            <pc:docMk/>
            <pc:sldMk cId="2317752816" sldId="388"/>
            <ac:spMk id="10" creationId="{B545545E-EA20-12E8-CC6B-639785F1DCEC}"/>
          </ac:spMkLst>
        </pc:spChg>
        <pc:spChg chg="mod">
          <ac:chgData name="Lexie Ma" userId="S::lexie.ma@pplingo.com::a191aa02-ab56-418c-a0a0-45d602377d42" providerId="AD" clId="Web-{8CE7E68C-0567-B7E7-DECF-3125A0AEA70D}" dt="2024-01-29T18:32:17.463" v="10" actId="14100"/>
          <ac:spMkLst>
            <pc:docMk/>
            <pc:sldMk cId="2317752816" sldId="388"/>
            <ac:spMk id="16" creationId="{4F631C38-90C6-C5DE-7DC3-76AA9E863D52}"/>
          </ac:spMkLst>
        </pc:spChg>
      </pc:sldChg>
      <pc:sldChg chg="modSp">
        <pc:chgData name="Lexie Ma" userId="S::lexie.ma@pplingo.com::a191aa02-ab56-418c-a0a0-45d602377d42" providerId="AD" clId="Web-{8CE7E68C-0567-B7E7-DECF-3125A0AEA70D}" dt="2024-01-29T18:33:23.030" v="12" actId="14100"/>
        <pc:sldMkLst>
          <pc:docMk/>
          <pc:sldMk cId="3615729027" sldId="390"/>
        </pc:sldMkLst>
        <pc:spChg chg="mod">
          <ac:chgData name="Lexie Ma" userId="S::lexie.ma@pplingo.com::a191aa02-ab56-418c-a0a0-45d602377d42" providerId="AD" clId="Web-{8CE7E68C-0567-B7E7-DECF-3125A0AEA70D}" dt="2024-01-29T18:33:17.999" v="11" actId="14100"/>
          <ac:spMkLst>
            <pc:docMk/>
            <pc:sldMk cId="3615729027" sldId="390"/>
            <ac:spMk id="9" creationId="{7D70730A-7B2D-0243-6782-ED7EBEE7FC2E}"/>
          </ac:spMkLst>
        </pc:spChg>
        <pc:spChg chg="mod">
          <ac:chgData name="Lexie Ma" userId="S::lexie.ma@pplingo.com::a191aa02-ab56-418c-a0a0-45d602377d42" providerId="AD" clId="Web-{8CE7E68C-0567-B7E7-DECF-3125A0AEA70D}" dt="2024-01-29T18:33:23.030" v="12" actId="14100"/>
          <ac:spMkLst>
            <pc:docMk/>
            <pc:sldMk cId="3615729027" sldId="390"/>
            <ac:spMk id="16" creationId="{4F631C38-90C6-C5DE-7DC3-76AA9E863D52}"/>
          </ac:spMkLst>
        </pc:spChg>
      </pc:sldChg>
      <pc:sldChg chg="addSp delSp modSp">
        <pc:chgData name="Lexie Ma" userId="S::lexie.ma@pplingo.com::a191aa02-ab56-418c-a0a0-45d602377d42" providerId="AD" clId="Web-{8CE7E68C-0567-B7E7-DECF-3125A0AEA70D}" dt="2024-01-29T18:34:33.738" v="30" actId="1076"/>
        <pc:sldMkLst>
          <pc:docMk/>
          <pc:sldMk cId="3001010661" sldId="391"/>
        </pc:sldMkLst>
        <pc:spChg chg="del">
          <ac:chgData name="Lexie Ma" userId="S::lexie.ma@pplingo.com::a191aa02-ab56-418c-a0a0-45d602377d42" providerId="AD" clId="Web-{8CE7E68C-0567-B7E7-DECF-3125A0AEA70D}" dt="2024-01-29T18:34:05.971" v="16"/>
          <ac:spMkLst>
            <pc:docMk/>
            <pc:sldMk cId="3001010661" sldId="391"/>
            <ac:spMk id="3" creationId="{99C2DBB0-4CEC-29D2-9182-052A7B9773AB}"/>
          </ac:spMkLst>
        </pc:spChg>
        <pc:spChg chg="add mod">
          <ac:chgData name="Lexie Ma" userId="S::lexie.ma@pplingo.com::a191aa02-ab56-418c-a0a0-45d602377d42" providerId="AD" clId="Web-{8CE7E68C-0567-B7E7-DECF-3125A0AEA70D}" dt="2024-01-29T18:34:29.722" v="29" actId="20577"/>
          <ac:spMkLst>
            <pc:docMk/>
            <pc:sldMk cId="3001010661" sldId="391"/>
            <ac:spMk id="7" creationId="{7759DD93-8BFC-0BA3-6585-C39EC3728D37}"/>
          </ac:spMkLst>
        </pc:spChg>
        <pc:spChg chg="mod">
          <ac:chgData name="Lexie Ma" userId="S::lexie.ma@pplingo.com::a191aa02-ab56-418c-a0a0-45d602377d42" providerId="AD" clId="Web-{8CE7E68C-0567-B7E7-DECF-3125A0AEA70D}" dt="2024-01-29T18:34:33.738" v="30" actId="1076"/>
          <ac:spMkLst>
            <pc:docMk/>
            <pc:sldMk cId="3001010661" sldId="391"/>
            <ac:spMk id="9" creationId="{7D70730A-7B2D-0243-6782-ED7EBEE7FC2E}"/>
          </ac:spMkLst>
        </pc:spChg>
      </pc:sldChg>
    </pc:docChg>
  </pc:docChgLst>
  <pc:docChgLst>
    <pc:chgData name="Lin Jing (林婧)" userId="S::jing.lin@pplingo.com::1c918dc6-3c51-42dd-91b3-5241f3a615b9" providerId="AD" clId="Web-{0FBF3274-F808-4411-B9E7-37A971FE22E8}"/>
    <pc:docChg chg="modSld">
      <pc:chgData name="Lin Jing (林婧)" userId="S::jing.lin@pplingo.com::1c918dc6-3c51-42dd-91b3-5241f3a615b9" providerId="AD" clId="Web-{0FBF3274-F808-4411-B9E7-37A971FE22E8}" dt="2024-01-30T11:09:00.514" v="0" actId="1076"/>
      <pc:docMkLst>
        <pc:docMk/>
      </pc:docMkLst>
      <pc:sldChg chg="modSp">
        <pc:chgData name="Lin Jing (林婧)" userId="S::jing.lin@pplingo.com::1c918dc6-3c51-42dd-91b3-5241f3a615b9" providerId="AD" clId="Web-{0FBF3274-F808-4411-B9E7-37A971FE22E8}" dt="2024-01-30T11:09:00.514" v="0" actId="1076"/>
        <pc:sldMkLst>
          <pc:docMk/>
          <pc:sldMk cId="1152700067" sldId="381"/>
        </pc:sldMkLst>
        <pc:spChg chg="mod">
          <ac:chgData name="Lin Jing (林婧)" userId="S::jing.lin@pplingo.com::1c918dc6-3c51-42dd-91b3-5241f3a615b9" providerId="AD" clId="Web-{0FBF3274-F808-4411-B9E7-37A971FE22E8}" dt="2024-01-30T11:09:00.514" v="0" actId="1076"/>
          <ac:spMkLst>
            <pc:docMk/>
            <pc:sldMk cId="1152700067" sldId="381"/>
            <ac:spMk id="11" creationId="{DF93A2C6-683B-BE88-11AF-7CD128D4EFF1}"/>
          </ac:spMkLst>
        </pc:spChg>
      </pc:sldChg>
    </pc:docChg>
  </pc:docChgLst>
  <pc:docChgLst>
    <pc:chgData name="Lexie Ma" userId="S::lexie.ma@pplingo.com::a191aa02-ab56-418c-a0a0-45d602377d42" providerId="AD" clId="Web-{1CB977D8-F8A4-3C6F-44C1-01380BCCCEFF}"/>
    <pc:docChg chg="modSld">
      <pc:chgData name="Lexie Ma" userId="S::lexie.ma@pplingo.com::a191aa02-ab56-418c-a0a0-45d602377d42" providerId="AD" clId="Web-{1CB977D8-F8A4-3C6F-44C1-01380BCCCEFF}" dt="2024-01-29T19:56:26.557" v="2" actId="20577"/>
      <pc:docMkLst>
        <pc:docMk/>
      </pc:docMkLst>
      <pc:sldChg chg="modSp">
        <pc:chgData name="Lexie Ma" userId="S::lexie.ma@pplingo.com::a191aa02-ab56-418c-a0a0-45d602377d42" providerId="AD" clId="Web-{1CB977D8-F8A4-3C6F-44C1-01380BCCCEFF}" dt="2024-01-29T19:56:26.557" v="2" actId="20577"/>
        <pc:sldMkLst>
          <pc:docMk/>
          <pc:sldMk cId="3615729027" sldId="390"/>
        </pc:sldMkLst>
        <pc:spChg chg="mod">
          <ac:chgData name="Lexie Ma" userId="S::lexie.ma@pplingo.com::a191aa02-ab56-418c-a0a0-45d602377d42" providerId="AD" clId="Web-{1CB977D8-F8A4-3C6F-44C1-01380BCCCEFF}" dt="2024-01-29T19:56:26.557" v="2" actId="20577"/>
          <ac:spMkLst>
            <pc:docMk/>
            <pc:sldMk cId="3615729027" sldId="390"/>
            <ac:spMk id="16" creationId="{4F631C38-90C6-C5DE-7DC3-76AA9E863D52}"/>
          </ac:spMkLst>
        </pc:spChg>
      </pc:sldChg>
    </pc:docChg>
  </pc:docChgLst>
  <pc:docChgLst>
    <pc:chgData name="Lexie Ma" userId="S::lexie.ma@pplingo.com::a191aa02-ab56-418c-a0a0-45d602377d42" providerId="AD" clId="Web-{52D85DD4-81B0-D670-BB32-ACE57D661584}"/>
    <pc:docChg chg="modSld">
      <pc:chgData name="Lexie Ma" userId="S::lexie.ma@pplingo.com::a191aa02-ab56-418c-a0a0-45d602377d42" providerId="AD" clId="Web-{52D85DD4-81B0-D670-BB32-ACE57D661584}" dt="2024-01-29T18:46:10.792" v="38" actId="20577"/>
      <pc:docMkLst>
        <pc:docMk/>
      </pc:docMkLst>
      <pc:sldChg chg="modSp modCm">
        <pc:chgData name="Lexie Ma" userId="S::lexie.ma@pplingo.com::a191aa02-ab56-418c-a0a0-45d602377d42" providerId="AD" clId="Web-{52D85DD4-81B0-D670-BB32-ACE57D661584}" dt="2024-01-29T18:44:45.867" v="28"/>
        <pc:sldMkLst>
          <pc:docMk/>
          <pc:sldMk cId="2772546047" sldId="385"/>
        </pc:sldMkLst>
        <pc:spChg chg="mod">
          <ac:chgData name="Lexie Ma" userId="S::lexie.ma@pplingo.com::a191aa02-ab56-418c-a0a0-45d602377d42" providerId="AD" clId="Web-{52D85DD4-81B0-D670-BB32-ACE57D661584}" dt="2024-01-29T18:44:43.476" v="27" actId="1076"/>
          <ac:spMkLst>
            <pc:docMk/>
            <pc:sldMk cId="2772546047" sldId="385"/>
            <ac:spMk id="9" creationId="{7D70730A-7B2D-0243-6782-ED7EBEE7FC2E}"/>
          </ac:spMkLst>
        </pc:spChg>
        <pc:extLst>
          <p:ext xmlns:p="http://schemas.openxmlformats.org/presentationml/2006/main" uri="{D6D511B9-2390-475A-947B-AFAB55BFBCF1}">
            <pc226:cmChg xmlns:pc226="http://schemas.microsoft.com/office/powerpoint/2022/06/main/command" chg="mod">
              <pc226:chgData name="Lexie Ma" userId="S::lexie.ma@pplingo.com::a191aa02-ab56-418c-a0a0-45d602377d42" providerId="AD" clId="Web-{52D85DD4-81B0-D670-BB32-ACE57D661584}" dt="2024-01-29T18:44:45.867" v="28"/>
              <pc2:cmMkLst xmlns:pc2="http://schemas.microsoft.com/office/powerpoint/2019/9/main/command">
                <pc:docMk/>
                <pc:sldMk cId="2772546047" sldId="385"/>
                <pc2:cmMk id="{32796BEB-5E04-4330-A8BA-EBC0C804976C}"/>
              </pc2:cmMkLst>
            </pc226:cmChg>
          </p:ext>
        </pc:extLst>
      </pc:sldChg>
      <pc:sldChg chg="modSp">
        <pc:chgData name="Lexie Ma" userId="S::lexie.ma@pplingo.com::a191aa02-ab56-418c-a0a0-45d602377d42" providerId="AD" clId="Web-{52D85DD4-81B0-D670-BB32-ACE57D661584}" dt="2024-01-29T18:46:10.792" v="38" actId="20577"/>
        <pc:sldMkLst>
          <pc:docMk/>
          <pc:sldMk cId="3001010661" sldId="391"/>
        </pc:sldMkLst>
        <pc:spChg chg="mod">
          <ac:chgData name="Lexie Ma" userId="S::lexie.ma@pplingo.com::a191aa02-ab56-418c-a0a0-45d602377d42" providerId="AD" clId="Web-{52D85DD4-81B0-D670-BB32-ACE57D661584}" dt="2024-01-29T18:46:10.792" v="38" actId="20577"/>
          <ac:spMkLst>
            <pc:docMk/>
            <pc:sldMk cId="3001010661" sldId="391"/>
            <ac:spMk id="9" creationId="{7D70730A-7B2D-0243-6782-ED7EBEE7FC2E}"/>
          </ac:spMkLst>
        </pc:spChg>
      </pc:sldChg>
    </pc:docChg>
  </pc:docChgLst>
  <pc:docChgLst>
    <pc:chgData name="Chen Limin" userId="S::limin.chen@pplingo.com::f09c0ac8-d1b8-4191-a2f7-6ac80a858140" providerId="AD" clId="Web-{FAACCA63-B7A7-C71F-74D5-2217B5141CA9}"/>
    <pc:docChg chg="mod">
      <pc:chgData name="Chen Limin" userId="S::limin.chen@pplingo.com::f09c0ac8-d1b8-4191-a2f7-6ac80a858140" providerId="AD" clId="Web-{FAACCA63-B7A7-C71F-74D5-2217B5141CA9}" dt="2024-01-29T18:41:39.952" v="1"/>
      <pc:docMkLst>
        <pc:docMk/>
      </pc:docMkLst>
      <pc:sldChg chg="addCm">
        <pc:chgData name="Chen Limin" userId="S::limin.chen@pplingo.com::f09c0ac8-d1b8-4191-a2f7-6ac80a858140" providerId="AD" clId="Web-{FAACCA63-B7A7-C71F-74D5-2217B5141CA9}" dt="2024-01-29T18:41:39.952" v="1"/>
        <pc:sldMkLst>
          <pc:docMk/>
          <pc:sldMk cId="2772546047" sldId="385"/>
        </pc:sldMkLst>
        <pc:extLst>
          <p:ext xmlns:p="http://schemas.openxmlformats.org/presentationml/2006/main" uri="{D6D511B9-2390-475A-947B-AFAB55BFBCF1}">
            <pc226:cmChg xmlns:pc226="http://schemas.microsoft.com/office/powerpoint/2022/06/main/command" chg="add">
              <pc226:chgData name="Chen Limin" userId="S::limin.chen@pplingo.com::f09c0ac8-d1b8-4191-a2f7-6ac80a858140" providerId="AD" clId="Web-{FAACCA63-B7A7-C71F-74D5-2217B5141CA9}" dt="2024-01-29T18:41:39.952" v="1"/>
              <pc2:cmMkLst xmlns:pc2="http://schemas.microsoft.com/office/powerpoint/2019/9/main/command">
                <pc:docMk/>
                <pc:sldMk cId="2772546047" sldId="385"/>
                <pc2:cmMk id="{32796BEB-5E04-4330-A8BA-EBC0C804976C}"/>
              </pc2:cmMkLst>
            </pc226:cmChg>
          </p:ext>
        </pc:extLst>
      </pc:sldChg>
    </pc:docChg>
  </pc:docChgLst>
  <pc:docChgLst>
    <pc:chgData name="Zhang Yabin (Grace 张雅彬)" userId="ca1feec3-46e7-4e92-8c98-f11cbb2008ab" providerId="ADAL" clId="{3BF3BE5E-E714-41C0-9375-90E656DF0034}"/>
    <pc:docChg chg="undo custSel addSld delSld modSld">
      <pc:chgData name="Zhang Yabin (Grace 张雅彬)" userId="ca1feec3-46e7-4e92-8c98-f11cbb2008ab" providerId="ADAL" clId="{3BF3BE5E-E714-41C0-9375-90E656DF0034}" dt="2024-01-30T03:33:39.903" v="261" actId="14826"/>
      <pc:docMkLst>
        <pc:docMk/>
      </pc:docMkLst>
      <pc:sldChg chg="addSp delSp modSp mod">
        <pc:chgData name="Zhang Yabin (Grace 张雅彬)" userId="ca1feec3-46e7-4e92-8c98-f11cbb2008ab" providerId="ADAL" clId="{3BF3BE5E-E714-41C0-9375-90E656DF0034}" dt="2024-01-26T08:20:09.928" v="45" actId="478"/>
        <pc:sldMkLst>
          <pc:docMk/>
          <pc:sldMk cId="1152700067" sldId="381"/>
        </pc:sldMkLst>
        <pc:spChg chg="add mod">
          <ac:chgData name="Zhang Yabin (Grace 张雅彬)" userId="ca1feec3-46e7-4e92-8c98-f11cbb2008ab" providerId="ADAL" clId="{3BF3BE5E-E714-41C0-9375-90E656DF0034}" dt="2024-01-26T08:19:19.205" v="34" actId="1076"/>
          <ac:spMkLst>
            <pc:docMk/>
            <pc:sldMk cId="1152700067" sldId="381"/>
            <ac:spMk id="2" creationId="{D0D28F7A-6D1D-9D75-83DA-DEE1E6BB3205}"/>
          </ac:spMkLst>
        </pc:spChg>
        <pc:spChg chg="add del mod">
          <ac:chgData name="Zhang Yabin (Grace 张雅彬)" userId="ca1feec3-46e7-4e92-8c98-f11cbb2008ab" providerId="ADAL" clId="{3BF3BE5E-E714-41C0-9375-90E656DF0034}" dt="2024-01-26T08:20:09.928" v="45" actId="478"/>
          <ac:spMkLst>
            <pc:docMk/>
            <pc:sldMk cId="1152700067" sldId="381"/>
            <ac:spMk id="4" creationId="{17DB4C6E-0CF1-63F5-1123-526D75BB60AE}"/>
          </ac:spMkLst>
        </pc:spChg>
        <pc:spChg chg="mod">
          <ac:chgData name="Zhang Yabin (Grace 张雅彬)" userId="ca1feec3-46e7-4e92-8c98-f11cbb2008ab" providerId="ADAL" clId="{3BF3BE5E-E714-41C0-9375-90E656DF0034}" dt="2024-01-26T08:19:24.580" v="35" actId="1076"/>
          <ac:spMkLst>
            <pc:docMk/>
            <pc:sldMk cId="1152700067" sldId="381"/>
            <ac:spMk id="14" creationId="{461D61BC-61F3-3DE1-8F02-E18F9EBCBA9A}"/>
          </ac:spMkLst>
        </pc:spChg>
        <pc:spChg chg="del">
          <ac:chgData name="Zhang Yabin (Grace 张雅彬)" userId="ca1feec3-46e7-4e92-8c98-f11cbb2008ab" providerId="ADAL" clId="{3BF3BE5E-E714-41C0-9375-90E656DF0034}" dt="2024-01-26T08:18:21.428" v="15" actId="478"/>
          <ac:spMkLst>
            <pc:docMk/>
            <pc:sldMk cId="1152700067" sldId="381"/>
            <ac:spMk id="15" creationId="{152E5E21-E107-77B8-23F3-44939BA6A15A}"/>
          </ac:spMkLst>
        </pc:spChg>
        <pc:picChg chg="mod">
          <ac:chgData name="Zhang Yabin (Grace 张雅彬)" userId="ca1feec3-46e7-4e92-8c98-f11cbb2008ab" providerId="ADAL" clId="{3BF3BE5E-E714-41C0-9375-90E656DF0034}" dt="2024-01-26T08:18:37.571" v="19" actId="1076"/>
          <ac:picMkLst>
            <pc:docMk/>
            <pc:sldMk cId="1152700067" sldId="381"/>
            <ac:picMk id="7" creationId="{3F940410-2F6A-3367-5620-431B68CBD58E}"/>
          </ac:picMkLst>
        </pc:picChg>
        <pc:picChg chg="mod">
          <ac:chgData name="Zhang Yabin (Grace 张雅彬)" userId="ca1feec3-46e7-4e92-8c98-f11cbb2008ab" providerId="ADAL" clId="{3BF3BE5E-E714-41C0-9375-90E656DF0034}" dt="2024-01-26T08:18:33.787" v="18" actId="1076"/>
          <ac:picMkLst>
            <pc:docMk/>
            <pc:sldMk cId="1152700067" sldId="381"/>
            <ac:picMk id="10" creationId="{EDB47986-E5A7-1713-80AF-4499A5779B05}"/>
          </ac:picMkLst>
        </pc:picChg>
      </pc:sldChg>
      <pc:sldChg chg="del">
        <pc:chgData name="Zhang Yabin (Grace 张雅彬)" userId="ca1feec3-46e7-4e92-8c98-f11cbb2008ab" providerId="ADAL" clId="{3BF3BE5E-E714-41C0-9375-90E656DF0034}" dt="2024-01-26T08:16:26.461" v="2" actId="47"/>
        <pc:sldMkLst>
          <pc:docMk/>
          <pc:sldMk cId="2256108200" sldId="382"/>
        </pc:sldMkLst>
      </pc:sldChg>
      <pc:sldChg chg="addSp delSp modSp mod">
        <pc:chgData name="Zhang Yabin (Grace 张雅彬)" userId="ca1feec3-46e7-4e92-8c98-f11cbb2008ab" providerId="ADAL" clId="{3BF3BE5E-E714-41C0-9375-90E656DF0034}" dt="2024-01-26T11:35:46.278" v="100" actId="478"/>
        <pc:sldMkLst>
          <pc:docMk/>
          <pc:sldMk cId="1696443658" sldId="383"/>
        </pc:sldMkLst>
        <pc:spChg chg="mod">
          <ac:chgData name="Zhang Yabin (Grace 张雅彬)" userId="ca1feec3-46e7-4e92-8c98-f11cbb2008ab" providerId="ADAL" clId="{3BF3BE5E-E714-41C0-9375-90E656DF0034}" dt="2024-01-26T11:34:52.046" v="85" actId="207"/>
          <ac:spMkLst>
            <pc:docMk/>
            <pc:sldMk cId="1696443658" sldId="383"/>
            <ac:spMk id="2" creationId="{5A2C775B-6E62-8515-1125-0B34FC795AB0}"/>
          </ac:spMkLst>
        </pc:spChg>
        <pc:spChg chg="mod">
          <ac:chgData name="Zhang Yabin (Grace 张雅彬)" userId="ca1feec3-46e7-4e92-8c98-f11cbb2008ab" providerId="ADAL" clId="{3BF3BE5E-E714-41C0-9375-90E656DF0034}" dt="2024-01-26T11:34:57.650" v="87" actId="207"/>
          <ac:spMkLst>
            <pc:docMk/>
            <pc:sldMk cId="1696443658" sldId="383"/>
            <ac:spMk id="3" creationId="{5EF867E7-61E1-AED9-2932-70030720AD31}"/>
          </ac:spMkLst>
        </pc:spChg>
        <pc:spChg chg="del mod">
          <ac:chgData name="Zhang Yabin (Grace 张雅彬)" userId="ca1feec3-46e7-4e92-8c98-f11cbb2008ab" providerId="ADAL" clId="{3BF3BE5E-E714-41C0-9375-90E656DF0034}" dt="2024-01-26T11:35:46.278" v="100" actId="478"/>
          <ac:spMkLst>
            <pc:docMk/>
            <pc:sldMk cId="1696443658" sldId="383"/>
            <ac:spMk id="4" creationId="{4369BC29-4A63-B4F7-259D-2D166E7B01DA}"/>
          </ac:spMkLst>
        </pc:spChg>
        <pc:spChg chg="del">
          <ac:chgData name="Zhang Yabin (Grace 张雅彬)" userId="ca1feec3-46e7-4e92-8c98-f11cbb2008ab" providerId="ADAL" clId="{3BF3BE5E-E714-41C0-9375-90E656DF0034}" dt="2024-01-26T11:33:42.085" v="67" actId="478"/>
          <ac:spMkLst>
            <pc:docMk/>
            <pc:sldMk cId="1696443658" sldId="383"/>
            <ac:spMk id="5" creationId="{FA974946-DB76-751D-D99F-9609BF928C10}"/>
          </ac:spMkLst>
        </pc:spChg>
        <pc:spChg chg="del">
          <ac:chgData name="Zhang Yabin (Grace 张雅彬)" userId="ca1feec3-46e7-4e92-8c98-f11cbb2008ab" providerId="ADAL" clId="{3BF3BE5E-E714-41C0-9375-90E656DF0034}" dt="2024-01-26T11:35:44.584" v="99" actId="478"/>
          <ac:spMkLst>
            <pc:docMk/>
            <pc:sldMk cId="1696443658" sldId="383"/>
            <ac:spMk id="7" creationId="{12D7F78B-A6FA-6B4F-C1F6-E5C6F04F9D1A}"/>
          </ac:spMkLst>
        </pc:spChg>
        <pc:spChg chg="mod">
          <ac:chgData name="Zhang Yabin (Grace 张雅彬)" userId="ca1feec3-46e7-4e92-8c98-f11cbb2008ab" providerId="ADAL" clId="{3BF3BE5E-E714-41C0-9375-90E656DF0034}" dt="2024-01-26T11:34:44.692" v="83" actId="207"/>
          <ac:spMkLst>
            <pc:docMk/>
            <pc:sldMk cId="1696443658" sldId="383"/>
            <ac:spMk id="9" creationId="{7D70730A-7B2D-0243-6782-ED7EBEE7FC2E}"/>
          </ac:spMkLst>
        </pc:spChg>
        <pc:spChg chg="del">
          <ac:chgData name="Zhang Yabin (Grace 张雅彬)" userId="ca1feec3-46e7-4e92-8c98-f11cbb2008ab" providerId="ADAL" clId="{3BF3BE5E-E714-41C0-9375-90E656DF0034}" dt="2024-01-26T08:21:42.527" v="58" actId="478"/>
          <ac:spMkLst>
            <pc:docMk/>
            <pc:sldMk cId="1696443658" sldId="383"/>
            <ac:spMk id="10" creationId="{3909F022-F7AC-9810-BFA8-A234EA1E022E}"/>
          </ac:spMkLst>
        </pc:spChg>
        <pc:spChg chg="add del mod">
          <ac:chgData name="Zhang Yabin (Grace 张雅彬)" userId="ca1feec3-46e7-4e92-8c98-f11cbb2008ab" providerId="ADAL" clId="{3BF3BE5E-E714-41C0-9375-90E656DF0034}" dt="2024-01-26T11:33:22.347" v="62" actId="478"/>
          <ac:spMkLst>
            <pc:docMk/>
            <pc:sldMk cId="1696443658" sldId="383"/>
            <ac:spMk id="10" creationId="{A9C3C44E-F78B-7E62-1980-F6E9EEE6DAD6}"/>
          </ac:spMkLst>
        </pc:spChg>
        <pc:spChg chg="add mod">
          <ac:chgData name="Zhang Yabin (Grace 张雅彬)" userId="ca1feec3-46e7-4e92-8c98-f11cbb2008ab" providerId="ADAL" clId="{3BF3BE5E-E714-41C0-9375-90E656DF0034}" dt="2024-01-26T11:34:26.717" v="78" actId="1076"/>
          <ac:spMkLst>
            <pc:docMk/>
            <pc:sldMk cId="1696443658" sldId="383"/>
            <ac:spMk id="18" creationId="{3780F00B-1E66-9E6D-2E3B-B40698CE289F}"/>
          </ac:spMkLst>
        </pc:spChg>
        <pc:spChg chg="add del mod">
          <ac:chgData name="Zhang Yabin (Grace 张雅彬)" userId="ca1feec3-46e7-4e92-8c98-f11cbb2008ab" providerId="ADAL" clId="{3BF3BE5E-E714-41C0-9375-90E656DF0034}" dt="2024-01-26T11:35:11.282" v="90" actId="478"/>
          <ac:spMkLst>
            <pc:docMk/>
            <pc:sldMk cId="1696443658" sldId="383"/>
            <ac:spMk id="19" creationId="{8D68FB0A-765A-D4A6-DCDD-6A18CBE7F011}"/>
          </ac:spMkLst>
        </pc:spChg>
        <pc:spChg chg="add mod">
          <ac:chgData name="Zhang Yabin (Grace 张雅彬)" userId="ca1feec3-46e7-4e92-8c98-f11cbb2008ab" providerId="ADAL" clId="{3BF3BE5E-E714-41C0-9375-90E656DF0034}" dt="2024-01-26T11:35:40.901" v="98" actId="207"/>
          <ac:spMkLst>
            <pc:docMk/>
            <pc:sldMk cId="1696443658" sldId="383"/>
            <ac:spMk id="20" creationId="{2146B052-8444-6B1C-3912-60B3F2FA7D10}"/>
          </ac:spMkLst>
        </pc:spChg>
        <pc:picChg chg="mod">
          <ac:chgData name="Zhang Yabin (Grace 张雅彬)" userId="ca1feec3-46e7-4e92-8c98-f11cbb2008ab" providerId="ADAL" clId="{3BF3BE5E-E714-41C0-9375-90E656DF0034}" dt="2024-01-26T11:34:37" v="81" actId="1076"/>
          <ac:picMkLst>
            <pc:docMk/>
            <pc:sldMk cId="1696443658" sldId="383"/>
            <ac:picMk id="16" creationId="{03408669-1FCD-965D-79B1-850FA64BD949}"/>
          </ac:picMkLst>
        </pc:picChg>
      </pc:sldChg>
      <pc:sldChg chg="modSp mod">
        <pc:chgData name="Zhang Yabin (Grace 张雅彬)" userId="ca1feec3-46e7-4e92-8c98-f11cbb2008ab" providerId="ADAL" clId="{3BF3BE5E-E714-41C0-9375-90E656DF0034}" dt="2024-01-26T11:37:20.853" v="127" actId="207"/>
        <pc:sldMkLst>
          <pc:docMk/>
          <pc:sldMk cId="3525599209" sldId="384"/>
        </pc:sldMkLst>
        <pc:spChg chg="mod">
          <ac:chgData name="Zhang Yabin (Grace 张雅彬)" userId="ca1feec3-46e7-4e92-8c98-f11cbb2008ab" providerId="ADAL" clId="{3BF3BE5E-E714-41C0-9375-90E656DF0034}" dt="2024-01-26T11:37:20.853" v="127" actId="207"/>
          <ac:spMkLst>
            <pc:docMk/>
            <pc:sldMk cId="3525599209" sldId="384"/>
            <ac:spMk id="2" creationId="{3E8961D1-F75C-DC75-9717-AFCD8EE2F046}"/>
          </ac:spMkLst>
        </pc:spChg>
        <pc:spChg chg="mod">
          <ac:chgData name="Zhang Yabin (Grace 张雅彬)" userId="ca1feec3-46e7-4e92-8c98-f11cbb2008ab" providerId="ADAL" clId="{3BF3BE5E-E714-41C0-9375-90E656DF0034}" dt="2024-01-26T11:37:10.414" v="121" actId="207"/>
          <ac:spMkLst>
            <pc:docMk/>
            <pc:sldMk cId="3525599209" sldId="384"/>
            <ac:spMk id="9" creationId="{7D70730A-7B2D-0243-6782-ED7EBEE7FC2E}"/>
          </ac:spMkLst>
        </pc:spChg>
        <pc:spChg chg="mod">
          <ac:chgData name="Zhang Yabin (Grace 张雅彬)" userId="ca1feec3-46e7-4e92-8c98-f11cbb2008ab" providerId="ADAL" clId="{3BF3BE5E-E714-41C0-9375-90E656DF0034}" dt="2024-01-26T11:37:13.574" v="122" actId="207"/>
          <ac:spMkLst>
            <pc:docMk/>
            <pc:sldMk cId="3525599209" sldId="384"/>
            <ac:spMk id="16" creationId="{4F631C38-90C6-C5DE-7DC3-76AA9E863D52}"/>
          </ac:spMkLst>
        </pc:spChg>
      </pc:sldChg>
      <pc:sldChg chg="addSp modSp mod">
        <pc:chgData name="Zhang Yabin (Grace 张雅彬)" userId="ca1feec3-46e7-4e92-8c98-f11cbb2008ab" providerId="ADAL" clId="{3BF3BE5E-E714-41C0-9375-90E656DF0034}" dt="2024-01-26T11:42:19.264" v="257" actId="242"/>
        <pc:sldMkLst>
          <pc:docMk/>
          <pc:sldMk cId="2772546047" sldId="385"/>
        </pc:sldMkLst>
        <pc:spChg chg="add mod">
          <ac:chgData name="Zhang Yabin (Grace 张雅彬)" userId="ca1feec3-46e7-4e92-8c98-f11cbb2008ab" providerId="ADAL" clId="{3BF3BE5E-E714-41C0-9375-90E656DF0034}" dt="2024-01-26T11:42:19.264" v="257" actId="242"/>
          <ac:spMkLst>
            <pc:docMk/>
            <pc:sldMk cId="2772546047" sldId="385"/>
            <ac:spMk id="4" creationId="{832019E8-70AC-83DD-85DF-66C2DC0A247F}"/>
          </ac:spMkLst>
        </pc:spChg>
      </pc:sldChg>
      <pc:sldChg chg="delSp modSp mod">
        <pc:chgData name="Zhang Yabin (Grace 张雅彬)" userId="ca1feec3-46e7-4e92-8c98-f11cbb2008ab" providerId="ADAL" clId="{3BF3BE5E-E714-41C0-9375-90E656DF0034}" dt="2024-01-30T03:33:27.079" v="260" actId="14826"/>
        <pc:sldMkLst>
          <pc:docMk/>
          <pc:sldMk cId="1833000168" sldId="386"/>
        </pc:sldMkLst>
        <pc:spChg chg="mod">
          <ac:chgData name="Zhang Yabin (Grace 张雅彬)" userId="ca1feec3-46e7-4e92-8c98-f11cbb2008ab" providerId="ADAL" clId="{3BF3BE5E-E714-41C0-9375-90E656DF0034}" dt="2024-01-26T08:16:58.147" v="5"/>
          <ac:spMkLst>
            <pc:docMk/>
            <pc:sldMk cId="1833000168" sldId="386"/>
            <ac:spMk id="2" creationId="{D6969ECF-D4F2-D788-0045-9FFA6F2E53D3}"/>
          </ac:spMkLst>
        </pc:spChg>
        <pc:spChg chg="del">
          <ac:chgData name="Zhang Yabin (Grace 张雅彬)" userId="ca1feec3-46e7-4e92-8c98-f11cbb2008ab" providerId="ADAL" clId="{3BF3BE5E-E714-41C0-9375-90E656DF0034}" dt="2024-01-26T08:16:18.095" v="0" actId="478"/>
          <ac:spMkLst>
            <pc:docMk/>
            <pc:sldMk cId="1833000168" sldId="386"/>
            <ac:spMk id="4" creationId="{F7C2D6F2-D333-D9C6-F281-5589B5793BBD}"/>
          </ac:spMkLst>
        </pc:spChg>
        <pc:spChg chg="del">
          <ac:chgData name="Zhang Yabin (Grace 张雅彬)" userId="ca1feec3-46e7-4e92-8c98-f11cbb2008ab" providerId="ADAL" clId="{3BF3BE5E-E714-41C0-9375-90E656DF0034}" dt="2024-01-26T08:16:20.206" v="1" actId="478"/>
          <ac:spMkLst>
            <pc:docMk/>
            <pc:sldMk cId="1833000168" sldId="386"/>
            <ac:spMk id="5" creationId="{216B6916-BCF1-FC02-5CCC-9A1E80E3D4EC}"/>
          </ac:spMkLst>
        </pc:spChg>
        <pc:picChg chg="mod">
          <ac:chgData name="Zhang Yabin (Grace 张雅彬)" userId="ca1feec3-46e7-4e92-8c98-f11cbb2008ab" providerId="ADAL" clId="{3BF3BE5E-E714-41C0-9375-90E656DF0034}" dt="2024-01-30T03:33:27.079" v="260" actId="14826"/>
          <ac:picMkLst>
            <pc:docMk/>
            <pc:sldMk cId="1833000168" sldId="386"/>
            <ac:picMk id="7" creationId="{958B5C8F-EF3F-F812-A3F6-61E1A2F3EE37}"/>
          </ac:picMkLst>
        </pc:picChg>
      </pc:sldChg>
      <pc:sldChg chg="delSp modSp mod">
        <pc:chgData name="Zhang Yabin (Grace 张雅彬)" userId="ca1feec3-46e7-4e92-8c98-f11cbb2008ab" providerId="ADAL" clId="{3BF3BE5E-E714-41C0-9375-90E656DF0034}" dt="2024-01-30T03:33:39.903" v="261" actId="14826"/>
        <pc:sldMkLst>
          <pc:docMk/>
          <pc:sldMk cId="119647497" sldId="387"/>
        </pc:sldMkLst>
        <pc:spChg chg="mod">
          <ac:chgData name="Zhang Yabin (Grace 张雅彬)" userId="ca1feec3-46e7-4e92-8c98-f11cbb2008ab" providerId="ADAL" clId="{3BF3BE5E-E714-41C0-9375-90E656DF0034}" dt="2024-01-26T08:17:12.120" v="9" actId="27636"/>
          <ac:spMkLst>
            <pc:docMk/>
            <pc:sldMk cId="119647497" sldId="387"/>
            <ac:spMk id="2" creationId="{D6969ECF-D4F2-D788-0045-9FFA6F2E53D3}"/>
          </ac:spMkLst>
        </pc:spChg>
        <pc:spChg chg="del">
          <ac:chgData name="Zhang Yabin (Grace 张雅彬)" userId="ca1feec3-46e7-4e92-8c98-f11cbb2008ab" providerId="ADAL" clId="{3BF3BE5E-E714-41C0-9375-90E656DF0034}" dt="2024-01-26T08:17:17.002" v="10" actId="478"/>
          <ac:spMkLst>
            <pc:docMk/>
            <pc:sldMk cId="119647497" sldId="387"/>
            <ac:spMk id="4" creationId="{F7C2D6F2-D333-D9C6-F281-5589B5793BBD}"/>
          </ac:spMkLst>
        </pc:spChg>
        <pc:spChg chg="del">
          <ac:chgData name="Zhang Yabin (Grace 张雅彬)" userId="ca1feec3-46e7-4e92-8c98-f11cbb2008ab" providerId="ADAL" clId="{3BF3BE5E-E714-41C0-9375-90E656DF0034}" dt="2024-01-26T08:17:19.522" v="11" actId="478"/>
          <ac:spMkLst>
            <pc:docMk/>
            <pc:sldMk cId="119647497" sldId="387"/>
            <ac:spMk id="5" creationId="{216B6916-BCF1-FC02-5CCC-9A1E80E3D4EC}"/>
          </ac:spMkLst>
        </pc:spChg>
        <pc:picChg chg="mod">
          <ac:chgData name="Zhang Yabin (Grace 张雅彬)" userId="ca1feec3-46e7-4e92-8c98-f11cbb2008ab" providerId="ADAL" clId="{3BF3BE5E-E714-41C0-9375-90E656DF0034}" dt="2024-01-30T03:33:39.903" v="261" actId="14826"/>
          <ac:picMkLst>
            <pc:docMk/>
            <pc:sldMk cId="119647497" sldId="387"/>
            <ac:picMk id="3" creationId="{076355E2-D8FA-FE5F-AF06-D75A6E731839}"/>
          </ac:picMkLst>
        </pc:picChg>
      </pc:sldChg>
      <pc:sldChg chg="addSp delSp modSp mod">
        <pc:chgData name="Zhang Yabin (Grace 张雅彬)" userId="ca1feec3-46e7-4e92-8c98-f11cbb2008ab" providerId="ADAL" clId="{3BF3BE5E-E714-41C0-9375-90E656DF0034}" dt="2024-01-26T08:21:33.420" v="57" actId="403"/>
        <pc:sldMkLst>
          <pc:docMk/>
          <pc:sldMk cId="2317752816" sldId="388"/>
        </pc:sldMkLst>
        <pc:spChg chg="add mod">
          <ac:chgData name="Zhang Yabin (Grace 张雅彬)" userId="ca1feec3-46e7-4e92-8c98-f11cbb2008ab" providerId="ADAL" clId="{3BF3BE5E-E714-41C0-9375-90E656DF0034}" dt="2024-01-26T08:20:40.948" v="51"/>
          <ac:spMkLst>
            <pc:docMk/>
            <pc:sldMk cId="2317752816" sldId="388"/>
            <ac:spMk id="4" creationId="{F54FBB8C-83E5-63B2-C48F-C69D1069115B}"/>
          </ac:spMkLst>
        </pc:spChg>
        <pc:spChg chg="add mod">
          <ac:chgData name="Zhang Yabin (Grace 张雅彬)" userId="ca1feec3-46e7-4e92-8c98-f11cbb2008ab" providerId="ADAL" clId="{3BF3BE5E-E714-41C0-9375-90E656DF0034}" dt="2024-01-26T08:20:40.948" v="51"/>
          <ac:spMkLst>
            <pc:docMk/>
            <pc:sldMk cId="2317752816" sldId="388"/>
            <ac:spMk id="5" creationId="{B020EACE-38BA-E40D-3EE8-98FDAD3E49AF}"/>
          </ac:spMkLst>
        </pc:spChg>
        <pc:spChg chg="mod">
          <ac:chgData name="Zhang Yabin (Grace 张雅彬)" userId="ca1feec3-46e7-4e92-8c98-f11cbb2008ab" providerId="ADAL" clId="{3BF3BE5E-E714-41C0-9375-90E656DF0034}" dt="2024-01-26T08:21:27.701" v="56" actId="403"/>
          <ac:spMkLst>
            <pc:docMk/>
            <pc:sldMk cId="2317752816" sldId="388"/>
            <ac:spMk id="9" creationId="{7D70730A-7B2D-0243-6782-ED7EBEE7FC2E}"/>
          </ac:spMkLst>
        </pc:spChg>
        <pc:spChg chg="del mod">
          <ac:chgData name="Zhang Yabin (Grace 张雅彬)" userId="ca1feec3-46e7-4e92-8c98-f11cbb2008ab" providerId="ADAL" clId="{3BF3BE5E-E714-41C0-9375-90E656DF0034}" dt="2024-01-26T08:20:37.921" v="48" actId="478"/>
          <ac:spMkLst>
            <pc:docMk/>
            <pc:sldMk cId="2317752816" sldId="388"/>
            <ac:spMk id="14" creationId="{461D61BC-61F3-3DE1-8F02-E18F9EBCBA9A}"/>
          </ac:spMkLst>
        </pc:spChg>
        <pc:spChg chg="del">
          <ac:chgData name="Zhang Yabin (Grace 张雅彬)" userId="ca1feec3-46e7-4e92-8c98-f11cbb2008ab" providerId="ADAL" clId="{3BF3BE5E-E714-41C0-9375-90E656DF0034}" dt="2024-01-26T08:20:15.674" v="46" actId="478"/>
          <ac:spMkLst>
            <pc:docMk/>
            <pc:sldMk cId="2317752816" sldId="388"/>
            <ac:spMk id="15" creationId="{152E5E21-E107-77B8-23F3-44939BA6A15A}"/>
          </ac:spMkLst>
        </pc:spChg>
        <pc:spChg chg="mod">
          <ac:chgData name="Zhang Yabin (Grace 张雅彬)" userId="ca1feec3-46e7-4e92-8c98-f11cbb2008ab" providerId="ADAL" clId="{3BF3BE5E-E714-41C0-9375-90E656DF0034}" dt="2024-01-26T08:21:33.420" v="57" actId="403"/>
          <ac:spMkLst>
            <pc:docMk/>
            <pc:sldMk cId="2317752816" sldId="388"/>
            <ac:spMk id="16" creationId="{4F631C38-90C6-C5DE-7DC3-76AA9E863D52}"/>
          </ac:spMkLst>
        </pc:spChg>
        <pc:picChg chg="add mod">
          <ac:chgData name="Zhang Yabin (Grace 张雅彬)" userId="ca1feec3-46e7-4e92-8c98-f11cbb2008ab" providerId="ADAL" clId="{3BF3BE5E-E714-41C0-9375-90E656DF0034}" dt="2024-01-26T08:20:40.948" v="51"/>
          <ac:picMkLst>
            <pc:docMk/>
            <pc:sldMk cId="2317752816" sldId="388"/>
            <ac:picMk id="2" creationId="{DCA2CF3D-1739-955E-B179-32A26098C1AB}"/>
          </ac:picMkLst>
        </pc:picChg>
        <pc:picChg chg="add mod">
          <ac:chgData name="Zhang Yabin (Grace 张雅彬)" userId="ca1feec3-46e7-4e92-8c98-f11cbb2008ab" providerId="ADAL" clId="{3BF3BE5E-E714-41C0-9375-90E656DF0034}" dt="2024-01-26T08:20:40.948" v="51"/>
          <ac:picMkLst>
            <pc:docMk/>
            <pc:sldMk cId="2317752816" sldId="388"/>
            <ac:picMk id="3" creationId="{2FF76808-B6A7-E976-C37A-9FA278D3CC33}"/>
          </ac:picMkLst>
        </pc:picChg>
        <pc:picChg chg="del">
          <ac:chgData name="Zhang Yabin (Grace 张雅彬)" userId="ca1feec3-46e7-4e92-8c98-f11cbb2008ab" providerId="ADAL" clId="{3BF3BE5E-E714-41C0-9375-90E656DF0034}" dt="2024-01-26T08:20:38.907" v="49" actId="478"/>
          <ac:picMkLst>
            <pc:docMk/>
            <pc:sldMk cId="2317752816" sldId="388"/>
            <ac:picMk id="19" creationId="{59859F6B-BF8C-931D-B1EB-7EAC5E3A0D8D}"/>
          </ac:picMkLst>
        </pc:picChg>
        <pc:picChg chg="del">
          <ac:chgData name="Zhang Yabin (Grace 张雅彬)" userId="ca1feec3-46e7-4e92-8c98-f11cbb2008ab" providerId="ADAL" clId="{3BF3BE5E-E714-41C0-9375-90E656DF0034}" dt="2024-01-26T08:20:39.521" v="50" actId="478"/>
          <ac:picMkLst>
            <pc:docMk/>
            <pc:sldMk cId="2317752816" sldId="388"/>
            <ac:picMk id="20" creationId="{FCE63062-345E-6136-26BD-591B081EF483}"/>
          </ac:picMkLst>
        </pc:picChg>
      </pc:sldChg>
      <pc:sldChg chg="addSp delSp modSp mod">
        <pc:chgData name="Zhang Yabin (Grace 张雅彬)" userId="ca1feec3-46e7-4e92-8c98-f11cbb2008ab" providerId="ADAL" clId="{3BF3BE5E-E714-41C0-9375-90E656DF0034}" dt="2024-01-26T11:36:53.615" v="114" actId="207"/>
        <pc:sldMkLst>
          <pc:docMk/>
          <pc:sldMk cId="243390114" sldId="389"/>
        </pc:sldMkLst>
        <pc:spChg chg="mod">
          <ac:chgData name="Zhang Yabin (Grace 张雅彬)" userId="ca1feec3-46e7-4e92-8c98-f11cbb2008ab" providerId="ADAL" clId="{3BF3BE5E-E714-41C0-9375-90E656DF0034}" dt="2024-01-26T11:36:53.615" v="114" actId="207"/>
          <ac:spMkLst>
            <pc:docMk/>
            <pc:sldMk cId="243390114" sldId="389"/>
            <ac:spMk id="2" creationId="{5A2C775B-6E62-8515-1125-0B34FC795AB0}"/>
          </ac:spMkLst>
        </pc:spChg>
        <pc:spChg chg="mod">
          <ac:chgData name="Zhang Yabin (Grace 张雅彬)" userId="ca1feec3-46e7-4e92-8c98-f11cbb2008ab" providerId="ADAL" clId="{3BF3BE5E-E714-41C0-9375-90E656DF0034}" dt="2024-01-26T11:36:53.615" v="114" actId="207"/>
          <ac:spMkLst>
            <pc:docMk/>
            <pc:sldMk cId="243390114" sldId="389"/>
            <ac:spMk id="3" creationId="{5EF867E7-61E1-AED9-2932-70030720AD31}"/>
          </ac:spMkLst>
        </pc:spChg>
        <pc:spChg chg="del">
          <ac:chgData name="Zhang Yabin (Grace 张雅彬)" userId="ca1feec3-46e7-4e92-8c98-f11cbb2008ab" providerId="ADAL" clId="{3BF3BE5E-E714-41C0-9375-90E656DF0034}" dt="2024-01-26T11:36:00.470" v="102" actId="478"/>
          <ac:spMkLst>
            <pc:docMk/>
            <pc:sldMk cId="243390114" sldId="389"/>
            <ac:spMk id="4" creationId="{4369BC29-4A63-B4F7-259D-2D166E7B01DA}"/>
          </ac:spMkLst>
        </pc:spChg>
        <pc:spChg chg="del">
          <ac:chgData name="Zhang Yabin (Grace 张雅彬)" userId="ca1feec3-46e7-4e92-8c98-f11cbb2008ab" providerId="ADAL" clId="{3BF3BE5E-E714-41C0-9375-90E656DF0034}" dt="2024-01-26T11:36:01.747" v="103" actId="478"/>
          <ac:spMkLst>
            <pc:docMk/>
            <pc:sldMk cId="243390114" sldId="389"/>
            <ac:spMk id="5" creationId="{FA974946-DB76-751D-D99F-9609BF928C10}"/>
          </ac:spMkLst>
        </pc:spChg>
        <pc:spChg chg="del">
          <ac:chgData name="Zhang Yabin (Grace 张雅彬)" userId="ca1feec3-46e7-4e92-8c98-f11cbb2008ab" providerId="ADAL" clId="{3BF3BE5E-E714-41C0-9375-90E656DF0034}" dt="2024-01-26T11:36:03.521" v="104" actId="478"/>
          <ac:spMkLst>
            <pc:docMk/>
            <pc:sldMk cId="243390114" sldId="389"/>
            <ac:spMk id="7" creationId="{12D7F78B-A6FA-6B4F-C1F6-E5C6F04F9D1A}"/>
          </ac:spMkLst>
        </pc:spChg>
        <pc:spChg chg="mod">
          <ac:chgData name="Zhang Yabin (Grace 张雅彬)" userId="ca1feec3-46e7-4e92-8c98-f11cbb2008ab" providerId="ADAL" clId="{3BF3BE5E-E714-41C0-9375-90E656DF0034}" dt="2024-01-26T11:36:53.615" v="114" actId="207"/>
          <ac:spMkLst>
            <pc:docMk/>
            <pc:sldMk cId="243390114" sldId="389"/>
            <ac:spMk id="9" creationId="{7D70730A-7B2D-0243-6782-ED7EBEE7FC2E}"/>
          </ac:spMkLst>
        </pc:spChg>
        <pc:spChg chg="del">
          <ac:chgData name="Zhang Yabin (Grace 张雅彬)" userId="ca1feec3-46e7-4e92-8c98-f11cbb2008ab" providerId="ADAL" clId="{3BF3BE5E-E714-41C0-9375-90E656DF0034}" dt="2024-01-26T11:36:05.209" v="105" actId="478"/>
          <ac:spMkLst>
            <pc:docMk/>
            <pc:sldMk cId="243390114" sldId="389"/>
            <ac:spMk id="10" creationId="{3909F022-F7AC-9810-BFA8-A234EA1E022E}"/>
          </ac:spMkLst>
        </pc:spChg>
        <pc:spChg chg="add mod">
          <ac:chgData name="Zhang Yabin (Grace 张雅彬)" userId="ca1feec3-46e7-4e92-8c98-f11cbb2008ab" providerId="ADAL" clId="{3BF3BE5E-E714-41C0-9375-90E656DF0034}" dt="2024-01-26T11:35:56.887" v="101"/>
          <ac:spMkLst>
            <pc:docMk/>
            <pc:sldMk cId="243390114" sldId="389"/>
            <ac:spMk id="18" creationId="{9D9A2A5D-4746-D5F6-264E-F662F7F3160D}"/>
          </ac:spMkLst>
        </pc:spChg>
        <pc:spChg chg="add mod">
          <ac:chgData name="Zhang Yabin (Grace 张雅彬)" userId="ca1feec3-46e7-4e92-8c98-f11cbb2008ab" providerId="ADAL" clId="{3BF3BE5E-E714-41C0-9375-90E656DF0034}" dt="2024-01-26T11:35:56.887" v="101"/>
          <ac:spMkLst>
            <pc:docMk/>
            <pc:sldMk cId="243390114" sldId="389"/>
            <ac:spMk id="19" creationId="{1829C5A4-8F70-6FF5-5860-D71348E3822A}"/>
          </ac:spMkLst>
        </pc:spChg>
        <pc:picChg chg="mod">
          <ac:chgData name="Zhang Yabin (Grace 张雅彬)" userId="ca1feec3-46e7-4e92-8c98-f11cbb2008ab" providerId="ADAL" clId="{3BF3BE5E-E714-41C0-9375-90E656DF0034}" dt="2024-01-26T11:36:40.768" v="112" actId="1076"/>
          <ac:picMkLst>
            <pc:docMk/>
            <pc:sldMk cId="243390114" sldId="389"/>
            <ac:picMk id="12" creationId="{2712BA36-AD1E-487F-418F-EC572BD47236}"/>
          </ac:picMkLst>
        </pc:picChg>
      </pc:sldChg>
      <pc:sldChg chg="modSp mod">
        <pc:chgData name="Zhang Yabin (Grace 张雅彬)" userId="ca1feec3-46e7-4e92-8c98-f11cbb2008ab" providerId="ADAL" clId="{3BF3BE5E-E714-41C0-9375-90E656DF0034}" dt="2024-01-26T11:37:50.738" v="138" actId="207"/>
        <pc:sldMkLst>
          <pc:docMk/>
          <pc:sldMk cId="3615729027" sldId="390"/>
        </pc:sldMkLst>
        <pc:spChg chg="mod">
          <ac:chgData name="Zhang Yabin (Grace 张雅彬)" userId="ca1feec3-46e7-4e92-8c98-f11cbb2008ab" providerId="ADAL" clId="{3BF3BE5E-E714-41C0-9375-90E656DF0034}" dt="2024-01-26T11:37:43.982" v="136" actId="207"/>
          <ac:spMkLst>
            <pc:docMk/>
            <pc:sldMk cId="3615729027" sldId="390"/>
            <ac:spMk id="2" creationId="{3E8961D1-F75C-DC75-9717-AFCD8EE2F046}"/>
          </ac:spMkLst>
        </pc:spChg>
        <pc:spChg chg="mod">
          <ac:chgData name="Zhang Yabin (Grace 张雅彬)" userId="ca1feec3-46e7-4e92-8c98-f11cbb2008ab" providerId="ADAL" clId="{3BF3BE5E-E714-41C0-9375-90E656DF0034}" dt="2024-01-26T11:37:47.829" v="137" actId="207"/>
          <ac:spMkLst>
            <pc:docMk/>
            <pc:sldMk cId="3615729027" sldId="390"/>
            <ac:spMk id="9" creationId="{7D70730A-7B2D-0243-6782-ED7EBEE7FC2E}"/>
          </ac:spMkLst>
        </pc:spChg>
        <pc:spChg chg="mod">
          <ac:chgData name="Zhang Yabin (Grace 张雅彬)" userId="ca1feec3-46e7-4e92-8c98-f11cbb2008ab" providerId="ADAL" clId="{3BF3BE5E-E714-41C0-9375-90E656DF0034}" dt="2024-01-26T11:37:50.738" v="138" actId="207"/>
          <ac:spMkLst>
            <pc:docMk/>
            <pc:sldMk cId="3615729027" sldId="390"/>
            <ac:spMk id="16" creationId="{4F631C38-90C6-C5DE-7DC3-76AA9E863D52}"/>
          </ac:spMkLst>
        </pc:spChg>
      </pc:sldChg>
      <pc:sldChg chg="modSp mod">
        <pc:chgData name="Zhang Yabin (Grace 张雅彬)" userId="ca1feec3-46e7-4e92-8c98-f11cbb2008ab" providerId="ADAL" clId="{3BF3BE5E-E714-41C0-9375-90E656DF0034}" dt="2024-01-26T11:42:29.351" v="259" actId="242"/>
        <pc:sldMkLst>
          <pc:docMk/>
          <pc:sldMk cId="3001010661" sldId="391"/>
        </pc:sldMkLst>
        <pc:spChg chg="mod">
          <ac:chgData name="Zhang Yabin (Grace 张雅彬)" userId="ca1feec3-46e7-4e92-8c98-f11cbb2008ab" providerId="ADAL" clId="{3BF3BE5E-E714-41C0-9375-90E656DF0034}" dt="2024-01-26T11:42:29.351" v="259" actId="242"/>
          <ac:spMkLst>
            <pc:docMk/>
            <pc:sldMk cId="3001010661" sldId="391"/>
            <ac:spMk id="3" creationId="{99C2DBB0-4CEC-29D2-9182-052A7B9773AB}"/>
          </ac:spMkLst>
        </pc:spChg>
      </pc:sldChg>
      <pc:sldChg chg="add del">
        <pc:chgData name="Zhang Yabin (Grace 张雅彬)" userId="ca1feec3-46e7-4e92-8c98-f11cbb2008ab" providerId="ADAL" clId="{3BF3BE5E-E714-41C0-9375-90E656DF0034}" dt="2024-01-26T11:40:30.104" v="160"/>
        <pc:sldMkLst>
          <pc:docMk/>
          <pc:sldMk cId="3358242772" sldId="392"/>
        </pc:sldMkLst>
      </pc:sldChg>
    </pc:docChg>
  </pc:docChgLst>
  <pc:docChgLst>
    <pc:chgData name="Guest User" userId="S::urn:spo:anon#653bf7d59170e422184ece3fb5432fd7680516e21a3d5c9c14343cffff02608e::" providerId="AD" clId="Web-{FFC10195-7D47-A551-7A0E-8C2BB975DE80}"/>
    <pc:docChg chg="modSld">
      <pc:chgData name="Guest User" userId="S::urn:spo:anon#653bf7d59170e422184ece3fb5432fd7680516e21a3d5c9c14343cffff02608e::" providerId="AD" clId="Web-{FFC10195-7D47-A551-7A0E-8C2BB975DE80}" dt="2024-01-29T18:20:37.859" v="0" actId="20577"/>
      <pc:docMkLst>
        <pc:docMk/>
      </pc:docMkLst>
      <pc:sldChg chg="modSp">
        <pc:chgData name="Guest User" userId="S::urn:spo:anon#653bf7d59170e422184ece3fb5432fd7680516e21a3d5c9c14343cffff02608e::" providerId="AD" clId="Web-{FFC10195-7D47-A551-7A0E-8C2BB975DE80}" dt="2024-01-29T18:20:37.859" v="0" actId="20577"/>
        <pc:sldMkLst>
          <pc:docMk/>
          <pc:sldMk cId="119647497" sldId="387"/>
        </pc:sldMkLst>
        <pc:spChg chg="mod">
          <ac:chgData name="Guest User" userId="S::urn:spo:anon#653bf7d59170e422184ece3fb5432fd7680516e21a3d5c9c14343cffff02608e::" providerId="AD" clId="Web-{FFC10195-7D47-A551-7A0E-8C2BB975DE80}" dt="2024-01-29T18:20:37.859" v="0" actId="20577"/>
          <ac:spMkLst>
            <pc:docMk/>
            <pc:sldMk cId="119647497" sldId="387"/>
            <ac:spMk id="2" creationId="{D6969ECF-D4F2-D788-0045-9FFA6F2E53D3}"/>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41B2AF6-2D74-E84C-9181-39569192136C}" type="datetimeFigureOut">
              <a:rPr lang="en-US" smtClean="0"/>
              <a:t>1/30/2024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6BFE890-8DD9-444C-94A5-19AFB4EA3FDC}" type="slidenum">
              <a:rPr lang="en-US" smtClean="0"/>
              <a:t>‹#›</a:t>
            </a:fld>
            <a:endParaRPr lang="en-US"/>
          </a:p>
        </p:txBody>
      </p:sp>
    </p:spTree>
    <p:extLst>
      <p:ext uri="{BB962C8B-B14F-4D97-AF65-F5344CB8AC3E}">
        <p14:creationId xmlns:p14="http://schemas.microsoft.com/office/powerpoint/2010/main" val="62051045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D9C2FA63-DF89-CA45-A619-EB8DFF105778}"/>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BA7CAA3A-ED62-384A-845B-B88DBA1B2A46}"/>
              </a:ext>
            </a:extLst>
          </p:cNvPr>
          <p:cNvSpPr>
            <a:spLocks noGrp="1"/>
          </p:cNvSpPr>
          <p:nvPr>
            <p:ph type="ctrTitle"/>
          </p:nvPr>
        </p:nvSpPr>
        <p:spPr>
          <a:xfrm>
            <a:off x="5118874" y="4008016"/>
            <a:ext cx="6016485" cy="1778420"/>
          </a:xfrm>
        </p:spPr>
        <p:txBody>
          <a:bodyPr anchor="b">
            <a:normAutofit/>
          </a:bodyPr>
          <a:lstStyle>
            <a:lvl1pPr algn="l">
              <a:defRPr sz="5000" b="1">
                <a:solidFill>
                  <a:schemeClr val="bg2"/>
                </a:solidFill>
              </a:defRPr>
            </a:lvl1pPr>
          </a:lstStyle>
          <a:p>
            <a:r>
              <a:rPr lang="en-GB"/>
              <a:t>Click to edit Master title style</a:t>
            </a:r>
            <a:endParaRPr lang="en-US"/>
          </a:p>
        </p:txBody>
      </p:sp>
      <p:sp>
        <p:nvSpPr>
          <p:cNvPr id="3" name="Subtitle 2">
            <a:extLst>
              <a:ext uri="{FF2B5EF4-FFF2-40B4-BE49-F238E27FC236}">
                <a16:creationId xmlns:a16="http://schemas.microsoft.com/office/drawing/2014/main" id="{0AF08146-5828-2245-86F0-91608A3EC919}"/>
              </a:ext>
            </a:extLst>
          </p:cNvPr>
          <p:cNvSpPr>
            <a:spLocks noGrp="1"/>
          </p:cNvSpPr>
          <p:nvPr>
            <p:ph type="subTitle" idx="1"/>
          </p:nvPr>
        </p:nvSpPr>
        <p:spPr>
          <a:xfrm>
            <a:off x="5118872" y="5922961"/>
            <a:ext cx="6016487" cy="433389"/>
          </a:xfrm>
        </p:spPr>
        <p:txBody>
          <a:bodyPr>
            <a:noAutofit/>
          </a:bodyPr>
          <a:lstStyle>
            <a:lvl1pPr marL="0" indent="0" algn="l">
              <a:buNone/>
              <a:defRPr sz="3000">
                <a:solidFill>
                  <a:schemeClr val="bg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pic>
        <p:nvPicPr>
          <p:cNvPr id="9" name="Picture 8">
            <a:extLst>
              <a:ext uri="{FF2B5EF4-FFF2-40B4-BE49-F238E27FC236}">
                <a16:creationId xmlns:a16="http://schemas.microsoft.com/office/drawing/2014/main" id="{5AAA3E57-3901-D54A-95EF-810A1AA9CA06}"/>
              </a:ext>
            </a:extLst>
          </p:cNvPr>
          <p:cNvPicPr>
            <a:picLocks noChangeAspect="1"/>
          </p:cNvPicPr>
          <p:nvPr userDrawn="1"/>
        </p:nvPicPr>
        <p:blipFill>
          <a:blip r:embed="rId3"/>
          <a:stretch>
            <a:fillRect/>
          </a:stretch>
        </p:blipFill>
        <p:spPr>
          <a:xfrm>
            <a:off x="5135834" y="319088"/>
            <a:ext cx="2642374" cy="1092567"/>
          </a:xfrm>
          <a:prstGeom prst="rect">
            <a:avLst/>
          </a:prstGeom>
        </p:spPr>
      </p:pic>
    </p:spTree>
    <p:extLst>
      <p:ext uri="{BB962C8B-B14F-4D97-AF65-F5344CB8AC3E}">
        <p14:creationId xmlns:p14="http://schemas.microsoft.com/office/powerpoint/2010/main" val="184106609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Content Overview">
    <p:bg>
      <p:bgPr>
        <a:solidFill>
          <a:schemeClr val="tx2"/>
        </a:solidFill>
        <a:effectLst/>
      </p:bgPr>
    </p:bg>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49A5E18A-0537-6343-B5B4-03E75A070199}"/>
              </a:ext>
            </a:extLst>
          </p:cNvPr>
          <p:cNvPicPr>
            <a:picLocks noChangeAspect="1"/>
          </p:cNvPicPr>
          <p:nvPr userDrawn="1"/>
        </p:nvPicPr>
        <p:blipFill>
          <a:blip r:embed="rId2"/>
          <a:stretch>
            <a:fillRect/>
          </a:stretch>
        </p:blipFill>
        <p:spPr>
          <a:xfrm>
            <a:off x="0" y="7905"/>
            <a:ext cx="12192000" cy="6858000"/>
          </a:xfrm>
          <a:prstGeom prst="rect">
            <a:avLst/>
          </a:prstGeom>
        </p:spPr>
      </p:pic>
      <p:sp>
        <p:nvSpPr>
          <p:cNvPr id="26" name="TextBox 25">
            <a:extLst>
              <a:ext uri="{FF2B5EF4-FFF2-40B4-BE49-F238E27FC236}">
                <a16:creationId xmlns:a16="http://schemas.microsoft.com/office/drawing/2014/main" id="{07B6DEB7-D79F-CA40-BF83-46A27B56CF16}"/>
              </a:ext>
            </a:extLst>
          </p:cNvPr>
          <p:cNvSpPr txBox="1"/>
          <p:nvPr userDrawn="1"/>
        </p:nvSpPr>
        <p:spPr>
          <a:xfrm>
            <a:off x="1409165" y="1632484"/>
            <a:ext cx="2726675" cy="707886"/>
          </a:xfrm>
          <a:prstGeom prst="rect">
            <a:avLst/>
          </a:prstGeom>
          <a:noFill/>
        </p:spPr>
        <p:txBody>
          <a:bodyPr wrap="square" rtlCol="0">
            <a:spAutoFit/>
          </a:bodyPr>
          <a:lstStyle/>
          <a:p>
            <a:r>
              <a:rPr lang="en-GB" sz="4000" b="0" i="0">
                <a:solidFill>
                  <a:schemeClr val="accent1"/>
                </a:solidFill>
                <a:latin typeface="Sofia Pro Soft Bold" panose="020B0000000000000000" pitchFamily="34" charset="0"/>
              </a:rPr>
              <a:t>Contents</a:t>
            </a:r>
            <a:endParaRPr lang="en-US" sz="4000" b="0" i="0">
              <a:solidFill>
                <a:schemeClr val="accent1"/>
              </a:solidFill>
              <a:latin typeface="Sofia Pro Soft Bold" panose="020B0000000000000000" pitchFamily="34" charset="0"/>
            </a:endParaRPr>
          </a:p>
        </p:txBody>
      </p:sp>
      <p:sp>
        <p:nvSpPr>
          <p:cNvPr id="3" name="Content Placeholder 2">
            <a:extLst>
              <a:ext uri="{FF2B5EF4-FFF2-40B4-BE49-F238E27FC236}">
                <a16:creationId xmlns:a16="http://schemas.microsoft.com/office/drawing/2014/main" id="{44C8862F-55DA-6843-85BF-640BF6FB95CF}"/>
              </a:ext>
            </a:extLst>
          </p:cNvPr>
          <p:cNvSpPr>
            <a:spLocks noGrp="1"/>
          </p:cNvSpPr>
          <p:nvPr>
            <p:ph idx="1"/>
          </p:nvPr>
        </p:nvSpPr>
        <p:spPr>
          <a:xfrm>
            <a:off x="5335836" y="1742440"/>
            <a:ext cx="5443924" cy="487975"/>
          </a:xfrm>
        </p:spPr>
        <p:txBody>
          <a:bodyPr anchor="b">
            <a:noAutofit/>
          </a:bodyPr>
          <a:lstStyle>
            <a:lvl1pPr marL="0" indent="0">
              <a:buNone/>
              <a:defRPr sz="3000">
                <a:solidFill>
                  <a:schemeClr val="bg2"/>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en-GB"/>
              <a:t>Click to edit Master text styles</a:t>
            </a:r>
          </a:p>
        </p:txBody>
      </p:sp>
      <p:sp>
        <p:nvSpPr>
          <p:cNvPr id="17" name="Content Placeholder 2">
            <a:extLst>
              <a:ext uri="{FF2B5EF4-FFF2-40B4-BE49-F238E27FC236}">
                <a16:creationId xmlns:a16="http://schemas.microsoft.com/office/drawing/2014/main" id="{7ACC576C-69D5-A441-942B-C4E7C5C5D671}"/>
              </a:ext>
            </a:extLst>
          </p:cNvPr>
          <p:cNvSpPr>
            <a:spLocks noGrp="1"/>
          </p:cNvSpPr>
          <p:nvPr>
            <p:ph idx="16"/>
          </p:nvPr>
        </p:nvSpPr>
        <p:spPr>
          <a:xfrm>
            <a:off x="5335836" y="2426243"/>
            <a:ext cx="5443924" cy="487975"/>
          </a:xfrm>
        </p:spPr>
        <p:txBody>
          <a:bodyPr anchor="b">
            <a:noAutofit/>
          </a:bodyPr>
          <a:lstStyle>
            <a:lvl1pPr marL="0" indent="0">
              <a:buNone/>
              <a:defRPr sz="3000">
                <a:solidFill>
                  <a:schemeClr val="bg2"/>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en-GB"/>
              <a:t>Click to edit Master text styles</a:t>
            </a:r>
          </a:p>
        </p:txBody>
      </p:sp>
      <p:sp>
        <p:nvSpPr>
          <p:cNvPr id="19" name="Content Placeholder 2">
            <a:extLst>
              <a:ext uri="{FF2B5EF4-FFF2-40B4-BE49-F238E27FC236}">
                <a16:creationId xmlns:a16="http://schemas.microsoft.com/office/drawing/2014/main" id="{1E184CD0-D1B6-A545-B931-D61DE00BEFF6}"/>
              </a:ext>
            </a:extLst>
          </p:cNvPr>
          <p:cNvSpPr>
            <a:spLocks noGrp="1"/>
          </p:cNvSpPr>
          <p:nvPr>
            <p:ph idx="18"/>
          </p:nvPr>
        </p:nvSpPr>
        <p:spPr>
          <a:xfrm>
            <a:off x="5335836" y="3098272"/>
            <a:ext cx="5443924" cy="487975"/>
          </a:xfrm>
        </p:spPr>
        <p:txBody>
          <a:bodyPr anchor="b">
            <a:noAutofit/>
          </a:bodyPr>
          <a:lstStyle>
            <a:lvl1pPr marL="0" indent="0">
              <a:buNone/>
              <a:defRPr sz="3000">
                <a:solidFill>
                  <a:schemeClr val="bg2"/>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en-GB"/>
              <a:t>Click to edit Master text styles</a:t>
            </a:r>
          </a:p>
        </p:txBody>
      </p:sp>
      <p:sp>
        <p:nvSpPr>
          <p:cNvPr id="21" name="Content Placeholder 2">
            <a:extLst>
              <a:ext uri="{FF2B5EF4-FFF2-40B4-BE49-F238E27FC236}">
                <a16:creationId xmlns:a16="http://schemas.microsoft.com/office/drawing/2014/main" id="{1681465E-3971-3D41-868D-16046058338B}"/>
              </a:ext>
            </a:extLst>
          </p:cNvPr>
          <p:cNvSpPr>
            <a:spLocks noGrp="1"/>
          </p:cNvSpPr>
          <p:nvPr>
            <p:ph idx="20"/>
          </p:nvPr>
        </p:nvSpPr>
        <p:spPr>
          <a:xfrm>
            <a:off x="5335836" y="3737250"/>
            <a:ext cx="5443924" cy="487975"/>
          </a:xfrm>
        </p:spPr>
        <p:txBody>
          <a:bodyPr anchor="b">
            <a:noAutofit/>
          </a:bodyPr>
          <a:lstStyle>
            <a:lvl1pPr marL="0" indent="0">
              <a:buNone/>
              <a:defRPr sz="3000">
                <a:solidFill>
                  <a:schemeClr val="bg2"/>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en-GB"/>
              <a:t>Click to edit Master text styles</a:t>
            </a:r>
          </a:p>
        </p:txBody>
      </p:sp>
      <p:sp>
        <p:nvSpPr>
          <p:cNvPr id="23" name="Content Placeholder 2">
            <a:extLst>
              <a:ext uri="{FF2B5EF4-FFF2-40B4-BE49-F238E27FC236}">
                <a16:creationId xmlns:a16="http://schemas.microsoft.com/office/drawing/2014/main" id="{D82BE327-2859-9E40-978E-9460D08E78A6}"/>
              </a:ext>
            </a:extLst>
          </p:cNvPr>
          <p:cNvSpPr>
            <a:spLocks noGrp="1"/>
          </p:cNvSpPr>
          <p:nvPr>
            <p:ph idx="22"/>
          </p:nvPr>
        </p:nvSpPr>
        <p:spPr>
          <a:xfrm>
            <a:off x="5335836" y="4398262"/>
            <a:ext cx="5443924" cy="487975"/>
          </a:xfrm>
        </p:spPr>
        <p:txBody>
          <a:bodyPr anchor="b">
            <a:noAutofit/>
          </a:bodyPr>
          <a:lstStyle>
            <a:lvl1pPr marL="0" indent="0">
              <a:buNone/>
              <a:defRPr sz="3000">
                <a:solidFill>
                  <a:schemeClr val="bg2"/>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en-GB"/>
              <a:t>Click to edit Master text styles</a:t>
            </a:r>
          </a:p>
        </p:txBody>
      </p:sp>
      <p:sp>
        <p:nvSpPr>
          <p:cNvPr id="28" name="Text Placeholder 27">
            <a:extLst>
              <a:ext uri="{FF2B5EF4-FFF2-40B4-BE49-F238E27FC236}">
                <a16:creationId xmlns:a16="http://schemas.microsoft.com/office/drawing/2014/main" id="{A31198AD-C9D4-0443-8BAA-82E897F74C12}"/>
              </a:ext>
            </a:extLst>
          </p:cNvPr>
          <p:cNvSpPr>
            <a:spLocks noGrp="1"/>
          </p:cNvSpPr>
          <p:nvPr>
            <p:ph type="body" sz="quarter" idx="24" hasCustomPrompt="1"/>
          </p:nvPr>
        </p:nvSpPr>
        <p:spPr>
          <a:xfrm>
            <a:off x="4443862" y="1762425"/>
            <a:ext cx="738187" cy="487362"/>
          </a:xfrm>
        </p:spPr>
        <p:txBody>
          <a:bodyPr anchor="b">
            <a:noAutofit/>
          </a:bodyPr>
          <a:lstStyle>
            <a:lvl1pPr marL="0" indent="0" algn="r">
              <a:buNone/>
              <a:defRPr sz="3000" b="1">
                <a:solidFill>
                  <a:schemeClr val="accent1"/>
                </a:solidFill>
              </a:defRPr>
            </a:lvl1pPr>
          </a:lstStyle>
          <a:p>
            <a:pPr lvl="0"/>
            <a:r>
              <a:rPr lang="en-GB"/>
              <a:t>1</a:t>
            </a:r>
            <a:endParaRPr lang="en-US"/>
          </a:p>
        </p:txBody>
      </p:sp>
      <p:sp>
        <p:nvSpPr>
          <p:cNvPr id="29" name="Text Placeholder 27">
            <a:extLst>
              <a:ext uri="{FF2B5EF4-FFF2-40B4-BE49-F238E27FC236}">
                <a16:creationId xmlns:a16="http://schemas.microsoft.com/office/drawing/2014/main" id="{BCB9B952-CF75-5C40-890D-021464DB2906}"/>
              </a:ext>
            </a:extLst>
          </p:cNvPr>
          <p:cNvSpPr>
            <a:spLocks noGrp="1"/>
          </p:cNvSpPr>
          <p:nvPr>
            <p:ph type="body" sz="quarter" idx="25" hasCustomPrompt="1"/>
          </p:nvPr>
        </p:nvSpPr>
        <p:spPr>
          <a:xfrm>
            <a:off x="4443862" y="2434453"/>
            <a:ext cx="738187" cy="487362"/>
          </a:xfrm>
        </p:spPr>
        <p:txBody>
          <a:bodyPr anchor="b">
            <a:noAutofit/>
          </a:bodyPr>
          <a:lstStyle>
            <a:lvl1pPr marL="0" indent="0" algn="r">
              <a:buNone/>
              <a:defRPr sz="3000" b="1">
                <a:solidFill>
                  <a:schemeClr val="accent1"/>
                </a:solidFill>
              </a:defRPr>
            </a:lvl1pPr>
          </a:lstStyle>
          <a:p>
            <a:pPr lvl="0"/>
            <a:r>
              <a:rPr lang="en-GB"/>
              <a:t>2</a:t>
            </a:r>
            <a:endParaRPr lang="en-US"/>
          </a:p>
        </p:txBody>
      </p:sp>
      <p:sp>
        <p:nvSpPr>
          <p:cNvPr id="30" name="Text Placeholder 27">
            <a:extLst>
              <a:ext uri="{FF2B5EF4-FFF2-40B4-BE49-F238E27FC236}">
                <a16:creationId xmlns:a16="http://schemas.microsoft.com/office/drawing/2014/main" id="{6F8110FB-7434-9340-9516-A65864E25467}"/>
              </a:ext>
            </a:extLst>
          </p:cNvPr>
          <p:cNvSpPr>
            <a:spLocks noGrp="1"/>
          </p:cNvSpPr>
          <p:nvPr>
            <p:ph type="body" sz="quarter" idx="26" hasCustomPrompt="1"/>
          </p:nvPr>
        </p:nvSpPr>
        <p:spPr>
          <a:xfrm>
            <a:off x="4443862" y="3087560"/>
            <a:ext cx="738187" cy="487362"/>
          </a:xfrm>
        </p:spPr>
        <p:txBody>
          <a:bodyPr anchor="b">
            <a:noAutofit/>
          </a:bodyPr>
          <a:lstStyle>
            <a:lvl1pPr marL="0" indent="0" algn="r">
              <a:buNone/>
              <a:defRPr sz="3000" b="1">
                <a:solidFill>
                  <a:schemeClr val="accent1"/>
                </a:solidFill>
              </a:defRPr>
            </a:lvl1pPr>
          </a:lstStyle>
          <a:p>
            <a:pPr lvl="0"/>
            <a:r>
              <a:rPr lang="en-GB"/>
              <a:t>3</a:t>
            </a:r>
            <a:endParaRPr lang="en-US"/>
          </a:p>
        </p:txBody>
      </p:sp>
      <p:sp>
        <p:nvSpPr>
          <p:cNvPr id="31" name="Text Placeholder 27">
            <a:extLst>
              <a:ext uri="{FF2B5EF4-FFF2-40B4-BE49-F238E27FC236}">
                <a16:creationId xmlns:a16="http://schemas.microsoft.com/office/drawing/2014/main" id="{67361C51-B92A-DE46-8FE6-7512AE564CF5}"/>
              </a:ext>
            </a:extLst>
          </p:cNvPr>
          <p:cNvSpPr>
            <a:spLocks noGrp="1"/>
          </p:cNvSpPr>
          <p:nvPr>
            <p:ph type="body" sz="quarter" idx="27" hasCustomPrompt="1"/>
          </p:nvPr>
        </p:nvSpPr>
        <p:spPr>
          <a:xfrm>
            <a:off x="4443862" y="3737555"/>
            <a:ext cx="738187" cy="487362"/>
          </a:xfrm>
        </p:spPr>
        <p:txBody>
          <a:bodyPr anchor="b">
            <a:noAutofit/>
          </a:bodyPr>
          <a:lstStyle>
            <a:lvl1pPr marL="0" indent="0" algn="r">
              <a:buNone/>
              <a:defRPr sz="3000" b="1">
                <a:solidFill>
                  <a:schemeClr val="accent1"/>
                </a:solidFill>
              </a:defRPr>
            </a:lvl1pPr>
          </a:lstStyle>
          <a:p>
            <a:pPr lvl="0"/>
            <a:r>
              <a:rPr lang="en-GB"/>
              <a:t>4</a:t>
            </a:r>
            <a:endParaRPr lang="en-US"/>
          </a:p>
        </p:txBody>
      </p:sp>
      <p:sp>
        <p:nvSpPr>
          <p:cNvPr id="32" name="Text Placeholder 27">
            <a:extLst>
              <a:ext uri="{FF2B5EF4-FFF2-40B4-BE49-F238E27FC236}">
                <a16:creationId xmlns:a16="http://schemas.microsoft.com/office/drawing/2014/main" id="{96FEDA61-AD43-1740-A873-982359E4AD77}"/>
              </a:ext>
            </a:extLst>
          </p:cNvPr>
          <p:cNvSpPr>
            <a:spLocks noGrp="1"/>
          </p:cNvSpPr>
          <p:nvPr>
            <p:ph type="body" sz="quarter" idx="28" hasCustomPrompt="1"/>
          </p:nvPr>
        </p:nvSpPr>
        <p:spPr>
          <a:xfrm>
            <a:off x="4443862" y="4398567"/>
            <a:ext cx="738187" cy="487362"/>
          </a:xfrm>
        </p:spPr>
        <p:txBody>
          <a:bodyPr anchor="b">
            <a:noAutofit/>
          </a:bodyPr>
          <a:lstStyle>
            <a:lvl1pPr marL="0" indent="0" algn="r">
              <a:buNone/>
              <a:defRPr sz="3000" b="1">
                <a:solidFill>
                  <a:schemeClr val="accent1"/>
                </a:solidFill>
              </a:defRPr>
            </a:lvl1pPr>
          </a:lstStyle>
          <a:p>
            <a:pPr lvl="0"/>
            <a:r>
              <a:rPr lang="en-GB"/>
              <a:t>5</a:t>
            </a:r>
            <a:endParaRPr lang="en-US"/>
          </a:p>
        </p:txBody>
      </p:sp>
    </p:spTree>
    <p:extLst>
      <p:ext uri="{BB962C8B-B14F-4D97-AF65-F5344CB8AC3E}">
        <p14:creationId xmlns:p14="http://schemas.microsoft.com/office/powerpoint/2010/main" val="399996730"/>
      </p:ext>
    </p:extLst>
  </p:cSld>
  <p:clrMapOvr>
    <a:overrideClrMapping bg1="dk1" tx1="lt1" bg2="dk2" tx2="lt2" accent1="accent1" accent2="accent2" accent3="accent3" accent4="accent4" accent5="accent5" accent6="accent6" hlink="hlink" folHlink="folHlink"/>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Pr>
        <a:solidFill>
          <a:schemeClr val="accent2"/>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ED665ABE-9EF3-9448-832D-F0E7CD50EE3C}"/>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F0C9186F-87EB-664C-AC55-C9641B8E128E}"/>
              </a:ext>
            </a:extLst>
          </p:cNvPr>
          <p:cNvSpPr>
            <a:spLocks noGrp="1"/>
          </p:cNvSpPr>
          <p:nvPr>
            <p:ph type="title" hasCustomPrompt="1"/>
          </p:nvPr>
        </p:nvSpPr>
        <p:spPr>
          <a:xfrm>
            <a:off x="5510729" y="926276"/>
            <a:ext cx="6127090" cy="1864150"/>
          </a:xfrm>
        </p:spPr>
        <p:txBody>
          <a:bodyPr anchor="b"/>
          <a:lstStyle>
            <a:lvl1pPr algn="l">
              <a:defRPr sz="6000" b="1"/>
            </a:lvl1pPr>
          </a:lstStyle>
          <a:p>
            <a:r>
              <a:rPr lang="en-GB"/>
              <a:t>Type Section</a:t>
            </a:r>
            <a:br>
              <a:rPr lang="en-GB"/>
            </a:br>
            <a:r>
              <a:rPr lang="en-GB"/>
              <a:t>Header Here</a:t>
            </a:r>
            <a:endParaRPr lang="en-US"/>
          </a:p>
        </p:txBody>
      </p:sp>
      <p:sp>
        <p:nvSpPr>
          <p:cNvPr id="3" name="Text Placeholder 2">
            <a:extLst>
              <a:ext uri="{FF2B5EF4-FFF2-40B4-BE49-F238E27FC236}">
                <a16:creationId xmlns:a16="http://schemas.microsoft.com/office/drawing/2014/main" id="{6C05DB50-4B61-9C44-94EC-6C30E2B85078}"/>
              </a:ext>
            </a:extLst>
          </p:cNvPr>
          <p:cNvSpPr>
            <a:spLocks noGrp="1"/>
          </p:cNvSpPr>
          <p:nvPr>
            <p:ph type="body" idx="1" hasCustomPrompt="1"/>
          </p:nvPr>
        </p:nvSpPr>
        <p:spPr>
          <a:xfrm>
            <a:off x="5510729" y="3032823"/>
            <a:ext cx="5663952" cy="1500187"/>
          </a:xfrm>
        </p:spPr>
        <p:txBody>
          <a:bodyPr/>
          <a:lstStyle>
            <a:lvl1pPr marL="0" indent="0" algn="l">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Type Subtitle Here</a:t>
            </a:r>
          </a:p>
        </p:txBody>
      </p:sp>
      <p:cxnSp>
        <p:nvCxnSpPr>
          <p:cNvPr id="11" name="Straight Connector 10">
            <a:extLst>
              <a:ext uri="{FF2B5EF4-FFF2-40B4-BE49-F238E27FC236}">
                <a16:creationId xmlns:a16="http://schemas.microsoft.com/office/drawing/2014/main" id="{693130B1-CDFD-8649-87B9-3B92DCAEE8BD}"/>
              </a:ext>
            </a:extLst>
          </p:cNvPr>
          <p:cNvCxnSpPr/>
          <p:nvPr userDrawn="1"/>
        </p:nvCxnSpPr>
        <p:spPr>
          <a:xfrm>
            <a:off x="1829420" y="6466901"/>
            <a:ext cx="9716257" cy="0"/>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907698210"/>
      </p:ext>
    </p:extLst>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35A501-5991-A440-8724-A8C32BC54C55}"/>
              </a:ext>
            </a:extLst>
          </p:cNvPr>
          <p:cNvSpPr>
            <a:spLocks noGrp="1"/>
          </p:cNvSpPr>
          <p:nvPr>
            <p:ph type="title" hasCustomPrompt="1"/>
          </p:nvPr>
        </p:nvSpPr>
        <p:spPr>
          <a:xfrm>
            <a:off x="279400" y="688718"/>
            <a:ext cx="6418856" cy="941778"/>
          </a:xfrm>
        </p:spPr>
        <p:txBody>
          <a:bodyPr anchor="t">
            <a:normAutofit/>
          </a:bodyPr>
          <a:lstStyle>
            <a:lvl1pPr>
              <a:lnSpc>
                <a:spcPct val="80000"/>
              </a:lnSpc>
              <a:defRPr sz="3600" b="1">
                <a:solidFill>
                  <a:schemeClr val="accent1"/>
                </a:solidFill>
              </a:defRPr>
            </a:lvl1pPr>
          </a:lstStyle>
          <a:p>
            <a:r>
              <a:rPr lang="en-GB"/>
              <a:t>Click to edit </a:t>
            </a:r>
            <a:br>
              <a:rPr lang="en-GB"/>
            </a:br>
            <a:r>
              <a:rPr lang="en-GB"/>
              <a:t>Master title style</a:t>
            </a:r>
            <a:endParaRPr lang="en-US"/>
          </a:p>
        </p:txBody>
      </p:sp>
      <p:sp>
        <p:nvSpPr>
          <p:cNvPr id="3" name="Content Placeholder 2">
            <a:extLst>
              <a:ext uri="{FF2B5EF4-FFF2-40B4-BE49-F238E27FC236}">
                <a16:creationId xmlns:a16="http://schemas.microsoft.com/office/drawing/2014/main" id="{44C8862F-55DA-6843-85BF-640BF6FB95CF}"/>
              </a:ext>
            </a:extLst>
          </p:cNvPr>
          <p:cNvSpPr>
            <a:spLocks noGrp="1"/>
          </p:cNvSpPr>
          <p:nvPr>
            <p:ph idx="1"/>
          </p:nvPr>
        </p:nvSpPr>
        <p:spPr>
          <a:xfrm>
            <a:off x="291335" y="1869634"/>
            <a:ext cx="7651826" cy="3925238"/>
          </a:xfrm>
        </p:spPr>
        <p:txBody>
          <a:bodyPr>
            <a:normAutofit/>
          </a:bodyPr>
          <a:lstStyle>
            <a:lvl1pPr>
              <a:spcAft>
                <a:spcPts val="200"/>
              </a:spcAft>
              <a:defRPr sz="2200">
                <a:solidFill>
                  <a:schemeClr val="tx2"/>
                </a:solidFill>
              </a:defRPr>
            </a:lvl1pPr>
            <a:lvl2pPr>
              <a:spcAft>
                <a:spcPts val="200"/>
              </a:spcAft>
              <a:defRPr sz="2200">
                <a:solidFill>
                  <a:schemeClr val="tx2"/>
                </a:solidFill>
              </a:defRPr>
            </a:lvl2pPr>
            <a:lvl3pPr>
              <a:spcAft>
                <a:spcPts val="200"/>
              </a:spcAft>
              <a:defRPr sz="2200">
                <a:solidFill>
                  <a:schemeClr val="tx2"/>
                </a:solidFill>
              </a:defRPr>
            </a:lvl3pPr>
            <a:lvl4pPr>
              <a:spcAft>
                <a:spcPts val="200"/>
              </a:spcAft>
              <a:defRPr sz="2200">
                <a:solidFill>
                  <a:schemeClr val="tx2"/>
                </a:solidFill>
              </a:defRPr>
            </a:lvl4pPr>
            <a:lvl5pPr>
              <a:spcAft>
                <a:spcPts val="200"/>
              </a:spcAft>
              <a:defRPr sz="2200">
                <a:solidFill>
                  <a:schemeClr val="tx2"/>
                </a:solidFill>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pic>
        <p:nvPicPr>
          <p:cNvPr id="10" name="Picture 9">
            <a:extLst>
              <a:ext uri="{FF2B5EF4-FFF2-40B4-BE49-F238E27FC236}">
                <a16:creationId xmlns:a16="http://schemas.microsoft.com/office/drawing/2014/main" id="{1CE27578-F1A8-5B41-9000-7EB729D8954F}"/>
              </a:ext>
            </a:extLst>
          </p:cNvPr>
          <p:cNvPicPr>
            <a:picLocks noChangeAspect="1"/>
          </p:cNvPicPr>
          <p:nvPr userDrawn="1"/>
        </p:nvPicPr>
        <p:blipFill>
          <a:blip r:embed="rId2"/>
          <a:stretch>
            <a:fillRect/>
          </a:stretch>
        </p:blipFill>
        <p:spPr>
          <a:xfrm>
            <a:off x="291335" y="6078077"/>
            <a:ext cx="1438043" cy="594601"/>
          </a:xfrm>
          <a:prstGeom prst="rect">
            <a:avLst/>
          </a:prstGeom>
        </p:spPr>
      </p:pic>
      <p:sp>
        <p:nvSpPr>
          <p:cNvPr id="12" name="Text Placeholder 11">
            <a:extLst>
              <a:ext uri="{FF2B5EF4-FFF2-40B4-BE49-F238E27FC236}">
                <a16:creationId xmlns:a16="http://schemas.microsoft.com/office/drawing/2014/main" id="{ED08544C-DBAA-7E4A-BED1-5CA082B7A0A8}"/>
              </a:ext>
            </a:extLst>
          </p:cNvPr>
          <p:cNvSpPr>
            <a:spLocks noGrp="1"/>
          </p:cNvSpPr>
          <p:nvPr>
            <p:ph type="body" sz="quarter" idx="13" hasCustomPrompt="1"/>
          </p:nvPr>
        </p:nvSpPr>
        <p:spPr>
          <a:xfrm>
            <a:off x="279400" y="326768"/>
            <a:ext cx="1438043" cy="293687"/>
          </a:xfrm>
        </p:spPr>
        <p:txBody>
          <a:bodyPr>
            <a:noAutofit/>
          </a:bodyPr>
          <a:lstStyle>
            <a:lvl1pPr marL="0" indent="0">
              <a:buNone/>
              <a:defRPr sz="1000" b="1" cap="all" baseline="0">
                <a:solidFill>
                  <a:schemeClr val="accent1"/>
                </a:solidFill>
              </a:defRPr>
            </a:lvl1pPr>
            <a:lvl2pPr>
              <a:defRPr sz="1400"/>
            </a:lvl2pPr>
            <a:lvl3pPr>
              <a:defRPr sz="1400"/>
            </a:lvl3pPr>
            <a:lvl4pPr>
              <a:defRPr sz="1400"/>
            </a:lvl4pPr>
            <a:lvl5pPr>
              <a:defRPr sz="1400"/>
            </a:lvl5pPr>
          </a:lstStyle>
          <a:p>
            <a:pPr lvl="0"/>
            <a:r>
              <a:rPr lang="en-GB"/>
              <a:t>CLICK TO EDIT</a:t>
            </a:r>
            <a:endParaRPr lang="en-US"/>
          </a:p>
        </p:txBody>
      </p:sp>
      <p:sp>
        <p:nvSpPr>
          <p:cNvPr id="13" name="Text Placeholder 11">
            <a:extLst>
              <a:ext uri="{FF2B5EF4-FFF2-40B4-BE49-F238E27FC236}">
                <a16:creationId xmlns:a16="http://schemas.microsoft.com/office/drawing/2014/main" id="{F1D36EA3-60E9-7345-A4BF-6C2B7D3079D4}"/>
              </a:ext>
            </a:extLst>
          </p:cNvPr>
          <p:cNvSpPr>
            <a:spLocks noGrp="1"/>
          </p:cNvSpPr>
          <p:nvPr>
            <p:ph type="body" sz="quarter" idx="14" hasCustomPrompt="1"/>
          </p:nvPr>
        </p:nvSpPr>
        <p:spPr>
          <a:xfrm>
            <a:off x="1829420" y="326768"/>
            <a:ext cx="1693863" cy="293687"/>
          </a:xfrm>
        </p:spPr>
        <p:txBody>
          <a:bodyPr>
            <a:noAutofit/>
          </a:bodyPr>
          <a:lstStyle>
            <a:lvl1pPr marL="0" indent="0">
              <a:buNone/>
              <a:defRPr sz="1000" b="1" cap="all" baseline="0">
                <a:solidFill>
                  <a:schemeClr val="accent1"/>
                </a:solidFill>
              </a:defRPr>
            </a:lvl1pPr>
            <a:lvl2pPr>
              <a:defRPr sz="1400"/>
            </a:lvl2pPr>
            <a:lvl3pPr>
              <a:defRPr sz="1400"/>
            </a:lvl3pPr>
            <a:lvl4pPr>
              <a:defRPr sz="1400"/>
            </a:lvl4pPr>
            <a:lvl5pPr>
              <a:defRPr sz="1400"/>
            </a:lvl5pPr>
          </a:lstStyle>
          <a:p>
            <a:pPr lvl="0"/>
            <a:r>
              <a:rPr lang="en-GB"/>
              <a:t>CLICK TO EDIT</a:t>
            </a:r>
            <a:endParaRPr lang="en-US"/>
          </a:p>
        </p:txBody>
      </p:sp>
      <p:sp>
        <p:nvSpPr>
          <p:cNvPr id="8" name="Slide Number Placeholder 5">
            <a:extLst>
              <a:ext uri="{FF2B5EF4-FFF2-40B4-BE49-F238E27FC236}">
                <a16:creationId xmlns:a16="http://schemas.microsoft.com/office/drawing/2014/main" id="{35A25FFE-821F-934C-9654-1404BBD63D78}"/>
              </a:ext>
            </a:extLst>
          </p:cNvPr>
          <p:cNvSpPr>
            <a:spLocks noGrp="1"/>
          </p:cNvSpPr>
          <p:nvPr>
            <p:ph type="sldNum" sz="quarter" idx="12"/>
          </p:nvPr>
        </p:nvSpPr>
        <p:spPr>
          <a:xfrm>
            <a:off x="11450319" y="6285519"/>
            <a:ext cx="450345" cy="365125"/>
          </a:xfrm>
        </p:spPr>
        <p:txBody>
          <a:bodyPr/>
          <a:lstStyle>
            <a:lvl1pPr>
              <a:defRPr>
                <a:solidFill>
                  <a:schemeClr val="accent1"/>
                </a:solidFill>
              </a:defRPr>
            </a:lvl1pPr>
          </a:lstStyle>
          <a:p>
            <a:fld id="{6EF9229D-1AB2-D744-B11C-4308820F9929}" type="slidenum">
              <a:rPr lang="en-US" smtClean="0"/>
              <a:pPr/>
              <a:t>‹#›</a:t>
            </a:fld>
            <a:endParaRPr lang="en-US"/>
          </a:p>
        </p:txBody>
      </p:sp>
      <p:cxnSp>
        <p:nvCxnSpPr>
          <p:cNvPr id="5" name="Straight Connector 4">
            <a:extLst>
              <a:ext uri="{FF2B5EF4-FFF2-40B4-BE49-F238E27FC236}">
                <a16:creationId xmlns:a16="http://schemas.microsoft.com/office/drawing/2014/main" id="{1FA155B9-CFE6-9849-AA8C-5AF15B17B84B}"/>
              </a:ext>
            </a:extLst>
          </p:cNvPr>
          <p:cNvCxnSpPr/>
          <p:nvPr userDrawn="1"/>
        </p:nvCxnSpPr>
        <p:spPr>
          <a:xfrm>
            <a:off x="1829420" y="6466901"/>
            <a:ext cx="9716257" cy="0"/>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9114716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2_Title and Content - No 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35A501-5991-A440-8724-A8C32BC54C55}"/>
              </a:ext>
            </a:extLst>
          </p:cNvPr>
          <p:cNvSpPr>
            <a:spLocks noGrp="1"/>
          </p:cNvSpPr>
          <p:nvPr>
            <p:ph type="title" hasCustomPrompt="1"/>
          </p:nvPr>
        </p:nvSpPr>
        <p:spPr>
          <a:xfrm>
            <a:off x="279400" y="688718"/>
            <a:ext cx="6418856" cy="941778"/>
          </a:xfrm>
        </p:spPr>
        <p:txBody>
          <a:bodyPr anchor="t">
            <a:normAutofit/>
          </a:bodyPr>
          <a:lstStyle>
            <a:lvl1pPr>
              <a:lnSpc>
                <a:spcPct val="80000"/>
              </a:lnSpc>
              <a:defRPr sz="3600" b="1">
                <a:solidFill>
                  <a:schemeClr val="accent1"/>
                </a:solidFill>
              </a:defRPr>
            </a:lvl1pPr>
          </a:lstStyle>
          <a:p>
            <a:r>
              <a:rPr lang="en-GB"/>
              <a:t>Click to edit </a:t>
            </a:r>
            <a:br>
              <a:rPr lang="en-GB"/>
            </a:br>
            <a:r>
              <a:rPr lang="en-GB"/>
              <a:t>Master title style</a:t>
            </a:r>
            <a:endParaRPr lang="en-US"/>
          </a:p>
        </p:txBody>
      </p:sp>
      <p:sp>
        <p:nvSpPr>
          <p:cNvPr id="3" name="Content Placeholder 2">
            <a:extLst>
              <a:ext uri="{FF2B5EF4-FFF2-40B4-BE49-F238E27FC236}">
                <a16:creationId xmlns:a16="http://schemas.microsoft.com/office/drawing/2014/main" id="{44C8862F-55DA-6843-85BF-640BF6FB95CF}"/>
              </a:ext>
            </a:extLst>
          </p:cNvPr>
          <p:cNvSpPr>
            <a:spLocks noGrp="1"/>
          </p:cNvSpPr>
          <p:nvPr>
            <p:ph idx="1"/>
          </p:nvPr>
        </p:nvSpPr>
        <p:spPr>
          <a:xfrm>
            <a:off x="291335" y="1869634"/>
            <a:ext cx="7651826" cy="3925238"/>
          </a:xfrm>
        </p:spPr>
        <p:txBody>
          <a:bodyPr>
            <a:normAutofit/>
          </a:bodyPr>
          <a:lstStyle>
            <a:lvl1pPr>
              <a:spcAft>
                <a:spcPts val="200"/>
              </a:spcAft>
              <a:defRPr sz="2200">
                <a:solidFill>
                  <a:schemeClr val="tx2"/>
                </a:solidFill>
              </a:defRPr>
            </a:lvl1pPr>
            <a:lvl2pPr>
              <a:spcAft>
                <a:spcPts val="200"/>
              </a:spcAft>
              <a:defRPr sz="2200">
                <a:solidFill>
                  <a:schemeClr val="tx2"/>
                </a:solidFill>
              </a:defRPr>
            </a:lvl2pPr>
            <a:lvl3pPr>
              <a:spcAft>
                <a:spcPts val="200"/>
              </a:spcAft>
              <a:defRPr sz="2200">
                <a:solidFill>
                  <a:schemeClr val="tx2"/>
                </a:solidFill>
              </a:defRPr>
            </a:lvl3pPr>
            <a:lvl4pPr>
              <a:spcAft>
                <a:spcPts val="200"/>
              </a:spcAft>
              <a:defRPr sz="2200">
                <a:solidFill>
                  <a:schemeClr val="tx2"/>
                </a:solidFill>
              </a:defRPr>
            </a:lvl4pPr>
            <a:lvl5pPr>
              <a:spcAft>
                <a:spcPts val="200"/>
              </a:spcAft>
              <a:defRPr sz="2200">
                <a:solidFill>
                  <a:schemeClr val="tx2"/>
                </a:solidFill>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pic>
        <p:nvPicPr>
          <p:cNvPr id="10" name="Picture 9">
            <a:extLst>
              <a:ext uri="{FF2B5EF4-FFF2-40B4-BE49-F238E27FC236}">
                <a16:creationId xmlns:a16="http://schemas.microsoft.com/office/drawing/2014/main" id="{1CE27578-F1A8-5B41-9000-7EB729D8954F}"/>
              </a:ext>
            </a:extLst>
          </p:cNvPr>
          <p:cNvPicPr>
            <a:picLocks noChangeAspect="1"/>
          </p:cNvPicPr>
          <p:nvPr userDrawn="1"/>
        </p:nvPicPr>
        <p:blipFill>
          <a:blip r:embed="rId2"/>
          <a:stretch>
            <a:fillRect/>
          </a:stretch>
        </p:blipFill>
        <p:spPr>
          <a:xfrm>
            <a:off x="291335" y="6078077"/>
            <a:ext cx="1438043" cy="594601"/>
          </a:xfrm>
          <a:prstGeom prst="rect">
            <a:avLst/>
          </a:prstGeom>
        </p:spPr>
      </p:pic>
      <p:sp>
        <p:nvSpPr>
          <p:cNvPr id="8" name="Slide Number Placeholder 5">
            <a:extLst>
              <a:ext uri="{FF2B5EF4-FFF2-40B4-BE49-F238E27FC236}">
                <a16:creationId xmlns:a16="http://schemas.microsoft.com/office/drawing/2014/main" id="{35A25FFE-821F-934C-9654-1404BBD63D78}"/>
              </a:ext>
            </a:extLst>
          </p:cNvPr>
          <p:cNvSpPr>
            <a:spLocks noGrp="1"/>
          </p:cNvSpPr>
          <p:nvPr>
            <p:ph type="sldNum" sz="quarter" idx="12"/>
          </p:nvPr>
        </p:nvSpPr>
        <p:spPr>
          <a:xfrm>
            <a:off x="11450319" y="6285519"/>
            <a:ext cx="450345" cy="365125"/>
          </a:xfrm>
        </p:spPr>
        <p:txBody>
          <a:bodyPr/>
          <a:lstStyle>
            <a:lvl1pPr>
              <a:defRPr>
                <a:solidFill>
                  <a:schemeClr val="accent1"/>
                </a:solidFill>
              </a:defRPr>
            </a:lvl1pPr>
          </a:lstStyle>
          <a:p>
            <a:fld id="{6EF9229D-1AB2-D744-B11C-4308820F9929}" type="slidenum">
              <a:rPr lang="en-US" smtClean="0"/>
              <a:pPr/>
              <a:t>‹#›</a:t>
            </a:fld>
            <a:endParaRPr lang="en-US"/>
          </a:p>
        </p:txBody>
      </p:sp>
      <p:cxnSp>
        <p:nvCxnSpPr>
          <p:cNvPr id="5" name="Straight Connector 4">
            <a:extLst>
              <a:ext uri="{FF2B5EF4-FFF2-40B4-BE49-F238E27FC236}">
                <a16:creationId xmlns:a16="http://schemas.microsoft.com/office/drawing/2014/main" id="{1FA155B9-CFE6-9849-AA8C-5AF15B17B84B}"/>
              </a:ext>
            </a:extLst>
          </p:cNvPr>
          <p:cNvCxnSpPr/>
          <p:nvPr userDrawn="1"/>
        </p:nvCxnSpPr>
        <p:spPr>
          <a:xfrm>
            <a:off x="1829420" y="6466901"/>
            <a:ext cx="9716257" cy="0"/>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23657054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able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35A501-5991-A440-8724-A8C32BC54C55}"/>
              </a:ext>
            </a:extLst>
          </p:cNvPr>
          <p:cNvSpPr>
            <a:spLocks noGrp="1"/>
          </p:cNvSpPr>
          <p:nvPr>
            <p:ph type="title"/>
          </p:nvPr>
        </p:nvSpPr>
        <p:spPr>
          <a:xfrm>
            <a:off x="279400" y="688718"/>
            <a:ext cx="6924040" cy="414957"/>
          </a:xfrm>
        </p:spPr>
        <p:txBody>
          <a:bodyPr anchor="t">
            <a:normAutofit/>
          </a:bodyPr>
          <a:lstStyle>
            <a:lvl1pPr>
              <a:lnSpc>
                <a:spcPct val="80000"/>
              </a:lnSpc>
              <a:defRPr sz="3600" b="1">
                <a:solidFill>
                  <a:schemeClr val="accent1"/>
                </a:solidFill>
              </a:defRPr>
            </a:lvl1pPr>
          </a:lstStyle>
          <a:p>
            <a:r>
              <a:rPr lang="en-GB"/>
              <a:t>Click to edit Master title style</a:t>
            </a:r>
            <a:endParaRPr lang="en-US"/>
          </a:p>
        </p:txBody>
      </p:sp>
      <p:pic>
        <p:nvPicPr>
          <p:cNvPr id="10" name="Picture 9">
            <a:extLst>
              <a:ext uri="{FF2B5EF4-FFF2-40B4-BE49-F238E27FC236}">
                <a16:creationId xmlns:a16="http://schemas.microsoft.com/office/drawing/2014/main" id="{1CE27578-F1A8-5B41-9000-7EB729D8954F}"/>
              </a:ext>
            </a:extLst>
          </p:cNvPr>
          <p:cNvPicPr>
            <a:picLocks noChangeAspect="1"/>
          </p:cNvPicPr>
          <p:nvPr userDrawn="1"/>
        </p:nvPicPr>
        <p:blipFill>
          <a:blip r:embed="rId2"/>
          <a:stretch>
            <a:fillRect/>
          </a:stretch>
        </p:blipFill>
        <p:spPr>
          <a:xfrm>
            <a:off x="291335" y="6078077"/>
            <a:ext cx="1438043" cy="594601"/>
          </a:xfrm>
          <a:prstGeom prst="rect">
            <a:avLst/>
          </a:prstGeom>
        </p:spPr>
      </p:pic>
      <p:sp>
        <p:nvSpPr>
          <p:cNvPr id="12" name="Text Placeholder 11">
            <a:extLst>
              <a:ext uri="{FF2B5EF4-FFF2-40B4-BE49-F238E27FC236}">
                <a16:creationId xmlns:a16="http://schemas.microsoft.com/office/drawing/2014/main" id="{ED08544C-DBAA-7E4A-BED1-5CA082B7A0A8}"/>
              </a:ext>
            </a:extLst>
          </p:cNvPr>
          <p:cNvSpPr>
            <a:spLocks noGrp="1"/>
          </p:cNvSpPr>
          <p:nvPr>
            <p:ph type="body" sz="quarter" idx="13" hasCustomPrompt="1"/>
          </p:nvPr>
        </p:nvSpPr>
        <p:spPr>
          <a:xfrm>
            <a:off x="279400" y="326768"/>
            <a:ext cx="1438043" cy="293687"/>
          </a:xfrm>
        </p:spPr>
        <p:txBody>
          <a:bodyPr>
            <a:noAutofit/>
          </a:bodyPr>
          <a:lstStyle>
            <a:lvl1pPr marL="0" indent="0">
              <a:buNone/>
              <a:defRPr sz="1000" b="1" cap="all" baseline="0">
                <a:solidFill>
                  <a:schemeClr val="accent1"/>
                </a:solidFill>
              </a:defRPr>
            </a:lvl1pPr>
            <a:lvl2pPr>
              <a:defRPr sz="1400"/>
            </a:lvl2pPr>
            <a:lvl3pPr>
              <a:defRPr sz="1400"/>
            </a:lvl3pPr>
            <a:lvl4pPr>
              <a:defRPr sz="1400"/>
            </a:lvl4pPr>
            <a:lvl5pPr>
              <a:defRPr sz="1400"/>
            </a:lvl5pPr>
          </a:lstStyle>
          <a:p>
            <a:pPr lvl="0"/>
            <a:r>
              <a:rPr lang="en-GB"/>
              <a:t>CLICK TO EDIT</a:t>
            </a:r>
            <a:endParaRPr lang="en-US"/>
          </a:p>
        </p:txBody>
      </p:sp>
      <p:sp>
        <p:nvSpPr>
          <p:cNvPr id="13" name="Text Placeholder 11">
            <a:extLst>
              <a:ext uri="{FF2B5EF4-FFF2-40B4-BE49-F238E27FC236}">
                <a16:creationId xmlns:a16="http://schemas.microsoft.com/office/drawing/2014/main" id="{F1D36EA3-60E9-7345-A4BF-6C2B7D3079D4}"/>
              </a:ext>
            </a:extLst>
          </p:cNvPr>
          <p:cNvSpPr>
            <a:spLocks noGrp="1"/>
          </p:cNvSpPr>
          <p:nvPr>
            <p:ph type="body" sz="quarter" idx="14" hasCustomPrompt="1"/>
          </p:nvPr>
        </p:nvSpPr>
        <p:spPr>
          <a:xfrm>
            <a:off x="1829420" y="326768"/>
            <a:ext cx="1693863" cy="293687"/>
          </a:xfrm>
        </p:spPr>
        <p:txBody>
          <a:bodyPr>
            <a:noAutofit/>
          </a:bodyPr>
          <a:lstStyle>
            <a:lvl1pPr marL="0" indent="0">
              <a:buNone/>
              <a:defRPr sz="1000" b="1" cap="all" baseline="0">
                <a:solidFill>
                  <a:schemeClr val="accent1"/>
                </a:solidFill>
              </a:defRPr>
            </a:lvl1pPr>
            <a:lvl2pPr>
              <a:defRPr sz="1400"/>
            </a:lvl2pPr>
            <a:lvl3pPr>
              <a:defRPr sz="1400"/>
            </a:lvl3pPr>
            <a:lvl4pPr>
              <a:defRPr sz="1400"/>
            </a:lvl4pPr>
            <a:lvl5pPr>
              <a:defRPr sz="1400"/>
            </a:lvl5pPr>
          </a:lstStyle>
          <a:p>
            <a:pPr lvl="0"/>
            <a:r>
              <a:rPr lang="en-GB"/>
              <a:t>CLICK TO EDIT</a:t>
            </a:r>
            <a:endParaRPr lang="en-US"/>
          </a:p>
        </p:txBody>
      </p:sp>
      <p:sp>
        <p:nvSpPr>
          <p:cNvPr id="8" name="Slide Number Placeholder 5">
            <a:extLst>
              <a:ext uri="{FF2B5EF4-FFF2-40B4-BE49-F238E27FC236}">
                <a16:creationId xmlns:a16="http://schemas.microsoft.com/office/drawing/2014/main" id="{35A25FFE-821F-934C-9654-1404BBD63D78}"/>
              </a:ext>
            </a:extLst>
          </p:cNvPr>
          <p:cNvSpPr>
            <a:spLocks noGrp="1"/>
          </p:cNvSpPr>
          <p:nvPr>
            <p:ph type="sldNum" sz="quarter" idx="12"/>
          </p:nvPr>
        </p:nvSpPr>
        <p:spPr>
          <a:xfrm>
            <a:off x="11440159" y="6285519"/>
            <a:ext cx="460505" cy="365125"/>
          </a:xfrm>
        </p:spPr>
        <p:txBody>
          <a:bodyPr/>
          <a:lstStyle>
            <a:lvl1pPr>
              <a:defRPr>
                <a:solidFill>
                  <a:schemeClr val="accent1"/>
                </a:solidFill>
              </a:defRPr>
            </a:lvl1pPr>
          </a:lstStyle>
          <a:p>
            <a:fld id="{6EF9229D-1AB2-D744-B11C-4308820F9929}" type="slidenum">
              <a:rPr lang="en-US" smtClean="0"/>
              <a:pPr/>
              <a:t>‹#›</a:t>
            </a:fld>
            <a:endParaRPr lang="en-US"/>
          </a:p>
        </p:txBody>
      </p:sp>
      <p:cxnSp>
        <p:nvCxnSpPr>
          <p:cNvPr id="5" name="Straight Connector 4">
            <a:extLst>
              <a:ext uri="{FF2B5EF4-FFF2-40B4-BE49-F238E27FC236}">
                <a16:creationId xmlns:a16="http://schemas.microsoft.com/office/drawing/2014/main" id="{1FA155B9-CFE6-9849-AA8C-5AF15B17B84B}"/>
              </a:ext>
            </a:extLst>
          </p:cNvPr>
          <p:cNvCxnSpPr/>
          <p:nvPr userDrawn="1"/>
        </p:nvCxnSpPr>
        <p:spPr>
          <a:xfrm>
            <a:off x="1829420" y="6466901"/>
            <a:ext cx="9716257" cy="0"/>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sp>
        <p:nvSpPr>
          <p:cNvPr id="6" name="Table Placeholder 5">
            <a:extLst>
              <a:ext uri="{FF2B5EF4-FFF2-40B4-BE49-F238E27FC236}">
                <a16:creationId xmlns:a16="http://schemas.microsoft.com/office/drawing/2014/main" id="{61D97806-C0AA-F74D-AA90-4A39F920585E}"/>
              </a:ext>
            </a:extLst>
          </p:cNvPr>
          <p:cNvSpPr>
            <a:spLocks noGrp="1"/>
          </p:cNvSpPr>
          <p:nvPr>
            <p:ph type="tbl" sz="quarter" idx="15"/>
          </p:nvPr>
        </p:nvSpPr>
        <p:spPr>
          <a:xfrm>
            <a:off x="1844109" y="1923275"/>
            <a:ext cx="8705678" cy="4188725"/>
          </a:xfrm>
        </p:spPr>
        <p:txBody>
          <a:bodyPr>
            <a:normAutofit/>
          </a:bodyPr>
          <a:lstStyle>
            <a:lvl1pPr>
              <a:defRPr sz="2400"/>
            </a:lvl1pPr>
          </a:lstStyle>
          <a:p>
            <a:r>
              <a:rPr lang="en-GB"/>
              <a:t>Click icon to add table</a:t>
            </a:r>
            <a:endParaRPr lang="en-US"/>
          </a:p>
        </p:txBody>
      </p:sp>
      <p:sp>
        <p:nvSpPr>
          <p:cNvPr id="11" name="Content Placeholder 2">
            <a:extLst>
              <a:ext uri="{FF2B5EF4-FFF2-40B4-BE49-F238E27FC236}">
                <a16:creationId xmlns:a16="http://schemas.microsoft.com/office/drawing/2014/main" id="{621DA9C2-A7A8-6345-A4FA-4DA94ED4E0ED}"/>
              </a:ext>
            </a:extLst>
          </p:cNvPr>
          <p:cNvSpPr>
            <a:spLocks noGrp="1"/>
          </p:cNvSpPr>
          <p:nvPr>
            <p:ph idx="1"/>
          </p:nvPr>
        </p:nvSpPr>
        <p:spPr>
          <a:xfrm>
            <a:off x="279400" y="1219810"/>
            <a:ext cx="7498508" cy="623005"/>
          </a:xfrm>
        </p:spPr>
        <p:txBody>
          <a:bodyPr>
            <a:normAutofit/>
          </a:bodyPr>
          <a:lstStyle>
            <a:lvl1pPr>
              <a:defRPr sz="1600">
                <a:solidFill>
                  <a:schemeClr val="tx2"/>
                </a:solidFill>
              </a:defRPr>
            </a:lvl1pPr>
            <a:lvl2pPr>
              <a:defRPr sz="2000">
                <a:solidFill>
                  <a:schemeClr val="tx2"/>
                </a:solidFill>
              </a:defRPr>
            </a:lvl2pPr>
            <a:lvl3pPr>
              <a:defRPr sz="2000">
                <a:solidFill>
                  <a:schemeClr val="tx2"/>
                </a:solidFill>
              </a:defRPr>
            </a:lvl3pPr>
            <a:lvl4pPr>
              <a:defRPr sz="2000">
                <a:solidFill>
                  <a:schemeClr val="tx2"/>
                </a:solidFill>
              </a:defRPr>
            </a:lvl4pPr>
            <a:lvl5pPr>
              <a:defRPr sz="2000">
                <a:solidFill>
                  <a:schemeClr val="tx2"/>
                </a:solidFill>
              </a:defRPr>
            </a:lvl5pPr>
          </a:lstStyle>
          <a:p>
            <a:pPr lvl="0"/>
            <a:r>
              <a:rPr lang="en-GB"/>
              <a:t>Click to edit Master text styles</a:t>
            </a:r>
          </a:p>
        </p:txBody>
      </p:sp>
    </p:spTree>
    <p:extLst>
      <p:ext uri="{BB962C8B-B14F-4D97-AF65-F5344CB8AC3E}">
        <p14:creationId xmlns:p14="http://schemas.microsoft.com/office/powerpoint/2010/main" val="140593293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Charts">
    <p:spTree>
      <p:nvGrpSpPr>
        <p:cNvPr id="1" name=""/>
        <p:cNvGrpSpPr/>
        <p:nvPr/>
      </p:nvGrpSpPr>
      <p:grpSpPr>
        <a:xfrm>
          <a:off x="0" y="0"/>
          <a:ext cx="0" cy="0"/>
          <a:chOff x="0" y="0"/>
          <a:chExt cx="0" cy="0"/>
        </a:xfrm>
      </p:grpSpPr>
      <p:sp>
        <p:nvSpPr>
          <p:cNvPr id="4" name="Chart Placeholder 3">
            <a:extLst>
              <a:ext uri="{FF2B5EF4-FFF2-40B4-BE49-F238E27FC236}">
                <a16:creationId xmlns:a16="http://schemas.microsoft.com/office/drawing/2014/main" id="{4CD3DF73-100C-1A49-9628-4F5A6B15D2FE}"/>
              </a:ext>
            </a:extLst>
          </p:cNvPr>
          <p:cNvSpPr>
            <a:spLocks noGrp="1"/>
          </p:cNvSpPr>
          <p:nvPr>
            <p:ph type="chart" sz="quarter" idx="16"/>
          </p:nvPr>
        </p:nvSpPr>
        <p:spPr>
          <a:xfrm>
            <a:off x="1844675" y="1924050"/>
            <a:ext cx="8705850" cy="4187825"/>
          </a:xfrm>
        </p:spPr>
        <p:txBody>
          <a:bodyPr>
            <a:normAutofit/>
          </a:bodyPr>
          <a:lstStyle>
            <a:lvl1pPr>
              <a:defRPr sz="2400"/>
            </a:lvl1pPr>
          </a:lstStyle>
          <a:p>
            <a:r>
              <a:rPr lang="en-GB"/>
              <a:t>Click icon to add chart</a:t>
            </a:r>
            <a:endParaRPr lang="en-US"/>
          </a:p>
        </p:txBody>
      </p:sp>
      <p:sp>
        <p:nvSpPr>
          <p:cNvPr id="2" name="Title 1">
            <a:extLst>
              <a:ext uri="{FF2B5EF4-FFF2-40B4-BE49-F238E27FC236}">
                <a16:creationId xmlns:a16="http://schemas.microsoft.com/office/drawing/2014/main" id="{CC35A501-5991-A440-8724-A8C32BC54C55}"/>
              </a:ext>
            </a:extLst>
          </p:cNvPr>
          <p:cNvSpPr>
            <a:spLocks noGrp="1"/>
          </p:cNvSpPr>
          <p:nvPr>
            <p:ph type="title"/>
          </p:nvPr>
        </p:nvSpPr>
        <p:spPr>
          <a:xfrm>
            <a:off x="279400" y="688718"/>
            <a:ext cx="6893560" cy="414957"/>
          </a:xfrm>
        </p:spPr>
        <p:txBody>
          <a:bodyPr anchor="t">
            <a:normAutofit/>
          </a:bodyPr>
          <a:lstStyle>
            <a:lvl1pPr>
              <a:lnSpc>
                <a:spcPct val="80000"/>
              </a:lnSpc>
              <a:defRPr sz="3600" b="1">
                <a:solidFill>
                  <a:schemeClr val="accent1"/>
                </a:solidFill>
              </a:defRPr>
            </a:lvl1pPr>
          </a:lstStyle>
          <a:p>
            <a:r>
              <a:rPr lang="en-GB"/>
              <a:t>Click to edit Master title style</a:t>
            </a:r>
            <a:endParaRPr lang="en-US"/>
          </a:p>
        </p:txBody>
      </p:sp>
      <p:pic>
        <p:nvPicPr>
          <p:cNvPr id="10" name="Picture 9">
            <a:extLst>
              <a:ext uri="{FF2B5EF4-FFF2-40B4-BE49-F238E27FC236}">
                <a16:creationId xmlns:a16="http://schemas.microsoft.com/office/drawing/2014/main" id="{1CE27578-F1A8-5B41-9000-7EB729D8954F}"/>
              </a:ext>
            </a:extLst>
          </p:cNvPr>
          <p:cNvPicPr>
            <a:picLocks noChangeAspect="1"/>
          </p:cNvPicPr>
          <p:nvPr userDrawn="1"/>
        </p:nvPicPr>
        <p:blipFill>
          <a:blip r:embed="rId2"/>
          <a:stretch>
            <a:fillRect/>
          </a:stretch>
        </p:blipFill>
        <p:spPr>
          <a:xfrm>
            <a:off x="291335" y="6078077"/>
            <a:ext cx="1438043" cy="594601"/>
          </a:xfrm>
          <a:prstGeom prst="rect">
            <a:avLst/>
          </a:prstGeom>
        </p:spPr>
      </p:pic>
      <p:sp>
        <p:nvSpPr>
          <p:cNvPr id="12" name="Text Placeholder 11">
            <a:extLst>
              <a:ext uri="{FF2B5EF4-FFF2-40B4-BE49-F238E27FC236}">
                <a16:creationId xmlns:a16="http://schemas.microsoft.com/office/drawing/2014/main" id="{ED08544C-DBAA-7E4A-BED1-5CA082B7A0A8}"/>
              </a:ext>
            </a:extLst>
          </p:cNvPr>
          <p:cNvSpPr>
            <a:spLocks noGrp="1"/>
          </p:cNvSpPr>
          <p:nvPr>
            <p:ph type="body" sz="quarter" idx="13" hasCustomPrompt="1"/>
          </p:nvPr>
        </p:nvSpPr>
        <p:spPr>
          <a:xfrm>
            <a:off x="279400" y="326768"/>
            <a:ext cx="1438043" cy="293687"/>
          </a:xfrm>
        </p:spPr>
        <p:txBody>
          <a:bodyPr>
            <a:noAutofit/>
          </a:bodyPr>
          <a:lstStyle>
            <a:lvl1pPr marL="0" indent="0">
              <a:buNone/>
              <a:defRPr sz="1000" b="1" cap="all" baseline="0">
                <a:solidFill>
                  <a:schemeClr val="accent1"/>
                </a:solidFill>
              </a:defRPr>
            </a:lvl1pPr>
            <a:lvl2pPr>
              <a:defRPr sz="1400"/>
            </a:lvl2pPr>
            <a:lvl3pPr>
              <a:defRPr sz="1400"/>
            </a:lvl3pPr>
            <a:lvl4pPr>
              <a:defRPr sz="1400"/>
            </a:lvl4pPr>
            <a:lvl5pPr>
              <a:defRPr sz="1400"/>
            </a:lvl5pPr>
          </a:lstStyle>
          <a:p>
            <a:pPr lvl="0"/>
            <a:r>
              <a:rPr lang="en-GB"/>
              <a:t>CLICK TO EDIT</a:t>
            </a:r>
            <a:endParaRPr lang="en-US"/>
          </a:p>
        </p:txBody>
      </p:sp>
      <p:sp>
        <p:nvSpPr>
          <p:cNvPr id="13" name="Text Placeholder 11">
            <a:extLst>
              <a:ext uri="{FF2B5EF4-FFF2-40B4-BE49-F238E27FC236}">
                <a16:creationId xmlns:a16="http://schemas.microsoft.com/office/drawing/2014/main" id="{F1D36EA3-60E9-7345-A4BF-6C2B7D3079D4}"/>
              </a:ext>
            </a:extLst>
          </p:cNvPr>
          <p:cNvSpPr>
            <a:spLocks noGrp="1"/>
          </p:cNvSpPr>
          <p:nvPr>
            <p:ph type="body" sz="quarter" idx="14" hasCustomPrompt="1"/>
          </p:nvPr>
        </p:nvSpPr>
        <p:spPr>
          <a:xfrm>
            <a:off x="1829420" y="326768"/>
            <a:ext cx="1693863" cy="293687"/>
          </a:xfrm>
        </p:spPr>
        <p:txBody>
          <a:bodyPr>
            <a:noAutofit/>
          </a:bodyPr>
          <a:lstStyle>
            <a:lvl1pPr marL="0" indent="0">
              <a:buNone/>
              <a:defRPr sz="1000" b="1" cap="all" baseline="0">
                <a:solidFill>
                  <a:schemeClr val="accent1"/>
                </a:solidFill>
              </a:defRPr>
            </a:lvl1pPr>
            <a:lvl2pPr>
              <a:defRPr sz="1400"/>
            </a:lvl2pPr>
            <a:lvl3pPr>
              <a:defRPr sz="1400"/>
            </a:lvl3pPr>
            <a:lvl4pPr>
              <a:defRPr sz="1400"/>
            </a:lvl4pPr>
            <a:lvl5pPr>
              <a:defRPr sz="1400"/>
            </a:lvl5pPr>
          </a:lstStyle>
          <a:p>
            <a:pPr lvl="0"/>
            <a:r>
              <a:rPr lang="en-GB"/>
              <a:t>CLICK TO EDIT</a:t>
            </a:r>
            <a:endParaRPr lang="en-US"/>
          </a:p>
        </p:txBody>
      </p:sp>
      <p:sp>
        <p:nvSpPr>
          <p:cNvPr id="8" name="Slide Number Placeholder 5">
            <a:extLst>
              <a:ext uri="{FF2B5EF4-FFF2-40B4-BE49-F238E27FC236}">
                <a16:creationId xmlns:a16="http://schemas.microsoft.com/office/drawing/2014/main" id="{35A25FFE-821F-934C-9654-1404BBD63D78}"/>
              </a:ext>
            </a:extLst>
          </p:cNvPr>
          <p:cNvSpPr>
            <a:spLocks noGrp="1"/>
          </p:cNvSpPr>
          <p:nvPr>
            <p:ph type="sldNum" sz="quarter" idx="12"/>
          </p:nvPr>
        </p:nvSpPr>
        <p:spPr>
          <a:xfrm>
            <a:off x="11429999" y="6285519"/>
            <a:ext cx="470664" cy="365125"/>
          </a:xfrm>
        </p:spPr>
        <p:txBody>
          <a:bodyPr/>
          <a:lstStyle>
            <a:lvl1pPr>
              <a:defRPr>
                <a:solidFill>
                  <a:schemeClr val="accent1"/>
                </a:solidFill>
              </a:defRPr>
            </a:lvl1pPr>
          </a:lstStyle>
          <a:p>
            <a:fld id="{6EF9229D-1AB2-D744-B11C-4308820F9929}" type="slidenum">
              <a:rPr lang="en-US" smtClean="0"/>
              <a:pPr/>
              <a:t>‹#›</a:t>
            </a:fld>
            <a:endParaRPr lang="en-US"/>
          </a:p>
        </p:txBody>
      </p:sp>
      <p:cxnSp>
        <p:nvCxnSpPr>
          <p:cNvPr id="5" name="Straight Connector 4">
            <a:extLst>
              <a:ext uri="{FF2B5EF4-FFF2-40B4-BE49-F238E27FC236}">
                <a16:creationId xmlns:a16="http://schemas.microsoft.com/office/drawing/2014/main" id="{1FA155B9-CFE6-9849-AA8C-5AF15B17B84B}"/>
              </a:ext>
            </a:extLst>
          </p:cNvPr>
          <p:cNvCxnSpPr/>
          <p:nvPr userDrawn="1"/>
        </p:nvCxnSpPr>
        <p:spPr>
          <a:xfrm>
            <a:off x="1829420" y="6466901"/>
            <a:ext cx="9716257" cy="0"/>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sp>
        <p:nvSpPr>
          <p:cNvPr id="11" name="Content Placeholder 2">
            <a:extLst>
              <a:ext uri="{FF2B5EF4-FFF2-40B4-BE49-F238E27FC236}">
                <a16:creationId xmlns:a16="http://schemas.microsoft.com/office/drawing/2014/main" id="{621DA9C2-A7A8-6345-A4FA-4DA94ED4E0ED}"/>
              </a:ext>
            </a:extLst>
          </p:cNvPr>
          <p:cNvSpPr>
            <a:spLocks noGrp="1"/>
          </p:cNvSpPr>
          <p:nvPr>
            <p:ph idx="1"/>
          </p:nvPr>
        </p:nvSpPr>
        <p:spPr>
          <a:xfrm>
            <a:off x="279400" y="1219810"/>
            <a:ext cx="7498508" cy="623005"/>
          </a:xfrm>
        </p:spPr>
        <p:txBody>
          <a:bodyPr>
            <a:normAutofit/>
          </a:bodyPr>
          <a:lstStyle>
            <a:lvl1pPr>
              <a:defRPr sz="1600">
                <a:solidFill>
                  <a:schemeClr val="tx2"/>
                </a:solidFill>
              </a:defRPr>
            </a:lvl1pPr>
            <a:lvl2pPr>
              <a:defRPr sz="2000">
                <a:solidFill>
                  <a:schemeClr val="tx2"/>
                </a:solidFill>
              </a:defRPr>
            </a:lvl2pPr>
            <a:lvl3pPr>
              <a:defRPr sz="2000">
                <a:solidFill>
                  <a:schemeClr val="tx2"/>
                </a:solidFill>
              </a:defRPr>
            </a:lvl3pPr>
            <a:lvl4pPr>
              <a:defRPr sz="2000">
                <a:solidFill>
                  <a:schemeClr val="tx2"/>
                </a:solidFill>
              </a:defRPr>
            </a:lvl4pPr>
            <a:lvl5pPr>
              <a:defRPr sz="2000">
                <a:solidFill>
                  <a:schemeClr val="tx2"/>
                </a:solidFill>
              </a:defRPr>
            </a:lvl5pPr>
          </a:lstStyle>
          <a:p>
            <a:pPr lvl="0"/>
            <a:r>
              <a:rPr lang="en-GB"/>
              <a:t>Click to edit Master text styles</a:t>
            </a:r>
          </a:p>
        </p:txBody>
      </p:sp>
    </p:spTree>
    <p:extLst>
      <p:ext uri="{BB962C8B-B14F-4D97-AF65-F5344CB8AC3E}">
        <p14:creationId xmlns:p14="http://schemas.microsoft.com/office/powerpoint/2010/main" val="55295102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le, Text &amp; Imag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35A501-5991-A440-8724-A8C32BC54C55}"/>
              </a:ext>
            </a:extLst>
          </p:cNvPr>
          <p:cNvSpPr>
            <a:spLocks noGrp="1"/>
          </p:cNvSpPr>
          <p:nvPr>
            <p:ph type="title" hasCustomPrompt="1"/>
          </p:nvPr>
        </p:nvSpPr>
        <p:spPr>
          <a:xfrm>
            <a:off x="279400" y="688718"/>
            <a:ext cx="6418856" cy="941778"/>
          </a:xfrm>
        </p:spPr>
        <p:txBody>
          <a:bodyPr anchor="t">
            <a:normAutofit/>
          </a:bodyPr>
          <a:lstStyle>
            <a:lvl1pPr>
              <a:lnSpc>
                <a:spcPct val="80000"/>
              </a:lnSpc>
              <a:defRPr sz="3600" b="1">
                <a:solidFill>
                  <a:schemeClr val="accent1"/>
                </a:solidFill>
              </a:defRPr>
            </a:lvl1pPr>
          </a:lstStyle>
          <a:p>
            <a:r>
              <a:rPr lang="en-GB"/>
              <a:t>Click to edit </a:t>
            </a:r>
            <a:br>
              <a:rPr lang="en-GB"/>
            </a:br>
            <a:r>
              <a:rPr lang="en-GB"/>
              <a:t>Master title style</a:t>
            </a:r>
            <a:endParaRPr lang="en-US"/>
          </a:p>
        </p:txBody>
      </p:sp>
      <p:sp>
        <p:nvSpPr>
          <p:cNvPr id="3" name="Content Placeholder 2">
            <a:extLst>
              <a:ext uri="{FF2B5EF4-FFF2-40B4-BE49-F238E27FC236}">
                <a16:creationId xmlns:a16="http://schemas.microsoft.com/office/drawing/2014/main" id="{44C8862F-55DA-6843-85BF-640BF6FB95CF}"/>
              </a:ext>
            </a:extLst>
          </p:cNvPr>
          <p:cNvSpPr>
            <a:spLocks noGrp="1"/>
          </p:cNvSpPr>
          <p:nvPr>
            <p:ph idx="1"/>
          </p:nvPr>
        </p:nvSpPr>
        <p:spPr>
          <a:xfrm>
            <a:off x="291335" y="1869634"/>
            <a:ext cx="6418856" cy="3925238"/>
          </a:xfrm>
        </p:spPr>
        <p:txBody>
          <a:bodyPr/>
          <a:lstStyle>
            <a:lvl1pPr>
              <a:defRPr>
                <a:solidFill>
                  <a:schemeClr val="tx2"/>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pic>
        <p:nvPicPr>
          <p:cNvPr id="10" name="Picture 9">
            <a:extLst>
              <a:ext uri="{FF2B5EF4-FFF2-40B4-BE49-F238E27FC236}">
                <a16:creationId xmlns:a16="http://schemas.microsoft.com/office/drawing/2014/main" id="{1CE27578-F1A8-5B41-9000-7EB729D8954F}"/>
              </a:ext>
            </a:extLst>
          </p:cNvPr>
          <p:cNvPicPr>
            <a:picLocks noChangeAspect="1"/>
          </p:cNvPicPr>
          <p:nvPr userDrawn="1"/>
        </p:nvPicPr>
        <p:blipFill>
          <a:blip r:embed="rId2"/>
          <a:stretch>
            <a:fillRect/>
          </a:stretch>
        </p:blipFill>
        <p:spPr>
          <a:xfrm>
            <a:off x="291335" y="6078077"/>
            <a:ext cx="1438043" cy="594601"/>
          </a:xfrm>
          <a:prstGeom prst="rect">
            <a:avLst/>
          </a:prstGeom>
        </p:spPr>
      </p:pic>
      <p:sp>
        <p:nvSpPr>
          <p:cNvPr id="12" name="Text Placeholder 11">
            <a:extLst>
              <a:ext uri="{FF2B5EF4-FFF2-40B4-BE49-F238E27FC236}">
                <a16:creationId xmlns:a16="http://schemas.microsoft.com/office/drawing/2014/main" id="{ED08544C-DBAA-7E4A-BED1-5CA082B7A0A8}"/>
              </a:ext>
            </a:extLst>
          </p:cNvPr>
          <p:cNvSpPr>
            <a:spLocks noGrp="1"/>
          </p:cNvSpPr>
          <p:nvPr>
            <p:ph type="body" sz="quarter" idx="13" hasCustomPrompt="1"/>
          </p:nvPr>
        </p:nvSpPr>
        <p:spPr>
          <a:xfrm>
            <a:off x="279400" y="326768"/>
            <a:ext cx="1438043" cy="293687"/>
          </a:xfrm>
        </p:spPr>
        <p:txBody>
          <a:bodyPr>
            <a:noAutofit/>
          </a:bodyPr>
          <a:lstStyle>
            <a:lvl1pPr marL="0" indent="0">
              <a:buNone/>
              <a:defRPr sz="1000" b="1" cap="all" baseline="0">
                <a:solidFill>
                  <a:schemeClr val="accent1"/>
                </a:solidFill>
              </a:defRPr>
            </a:lvl1pPr>
            <a:lvl2pPr>
              <a:defRPr sz="1400"/>
            </a:lvl2pPr>
            <a:lvl3pPr>
              <a:defRPr sz="1400"/>
            </a:lvl3pPr>
            <a:lvl4pPr>
              <a:defRPr sz="1400"/>
            </a:lvl4pPr>
            <a:lvl5pPr>
              <a:defRPr sz="1400"/>
            </a:lvl5pPr>
          </a:lstStyle>
          <a:p>
            <a:pPr lvl="0"/>
            <a:r>
              <a:rPr lang="en-GB"/>
              <a:t>CLICK TO EDIT</a:t>
            </a:r>
            <a:endParaRPr lang="en-US"/>
          </a:p>
        </p:txBody>
      </p:sp>
      <p:sp>
        <p:nvSpPr>
          <p:cNvPr id="13" name="Text Placeholder 11">
            <a:extLst>
              <a:ext uri="{FF2B5EF4-FFF2-40B4-BE49-F238E27FC236}">
                <a16:creationId xmlns:a16="http://schemas.microsoft.com/office/drawing/2014/main" id="{F1D36EA3-60E9-7345-A4BF-6C2B7D3079D4}"/>
              </a:ext>
            </a:extLst>
          </p:cNvPr>
          <p:cNvSpPr>
            <a:spLocks noGrp="1"/>
          </p:cNvSpPr>
          <p:nvPr>
            <p:ph type="body" sz="quarter" idx="14" hasCustomPrompt="1"/>
          </p:nvPr>
        </p:nvSpPr>
        <p:spPr>
          <a:xfrm>
            <a:off x="1829420" y="326768"/>
            <a:ext cx="1693863" cy="293687"/>
          </a:xfrm>
        </p:spPr>
        <p:txBody>
          <a:bodyPr>
            <a:noAutofit/>
          </a:bodyPr>
          <a:lstStyle>
            <a:lvl1pPr marL="0" indent="0">
              <a:buNone/>
              <a:defRPr sz="1000" b="1" cap="all" baseline="0">
                <a:solidFill>
                  <a:schemeClr val="accent1"/>
                </a:solidFill>
              </a:defRPr>
            </a:lvl1pPr>
            <a:lvl2pPr>
              <a:defRPr sz="1400"/>
            </a:lvl2pPr>
            <a:lvl3pPr>
              <a:defRPr sz="1400"/>
            </a:lvl3pPr>
            <a:lvl4pPr>
              <a:defRPr sz="1400"/>
            </a:lvl4pPr>
            <a:lvl5pPr>
              <a:defRPr sz="1400"/>
            </a:lvl5pPr>
          </a:lstStyle>
          <a:p>
            <a:pPr lvl="0"/>
            <a:r>
              <a:rPr lang="en-GB"/>
              <a:t>CLICK TO EDIT</a:t>
            </a:r>
            <a:endParaRPr lang="en-US"/>
          </a:p>
        </p:txBody>
      </p:sp>
      <p:sp>
        <p:nvSpPr>
          <p:cNvPr id="8" name="Slide Number Placeholder 5">
            <a:extLst>
              <a:ext uri="{FF2B5EF4-FFF2-40B4-BE49-F238E27FC236}">
                <a16:creationId xmlns:a16="http://schemas.microsoft.com/office/drawing/2014/main" id="{35A25FFE-821F-934C-9654-1404BBD63D78}"/>
              </a:ext>
            </a:extLst>
          </p:cNvPr>
          <p:cNvSpPr>
            <a:spLocks noGrp="1"/>
          </p:cNvSpPr>
          <p:nvPr>
            <p:ph type="sldNum" sz="quarter" idx="12"/>
          </p:nvPr>
        </p:nvSpPr>
        <p:spPr>
          <a:xfrm>
            <a:off x="11396869" y="6285519"/>
            <a:ext cx="503795" cy="365125"/>
          </a:xfrm>
        </p:spPr>
        <p:txBody>
          <a:bodyPr/>
          <a:lstStyle>
            <a:lvl1pPr>
              <a:defRPr>
                <a:solidFill>
                  <a:schemeClr val="accent1"/>
                </a:solidFill>
              </a:defRPr>
            </a:lvl1pPr>
          </a:lstStyle>
          <a:p>
            <a:fld id="{6EF9229D-1AB2-D744-B11C-4308820F9929}" type="slidenum">
              <a:rPr lang="en-US" smtClean="0"/>
              <a:pPr/>
              <a:t>‹#›</a:t>
            </a:fld>
            <a:endParaRPr lang="en-US"/>
          </a:p>
        </p:txBody>
      </p:sp>
      <p:cxnSp>
        <p:nvCxnSpPr>
          <p:cNvPr id="5" name="Straight Connector 4">
            <a:extLst>
              <a:ext uri="{FF2B5EF4-FFF2-40B4-BE49-F238E27FC236}">
                <a16:creationId xmlns:a16="http://schemas.microsoft.com/office/drawing/2014/main" id="{1FA155B9-CFE6-9849-AA8C-5AF15B17B84B}"/>
              </a:ext>
            </a:extLst>
          </p:cNvPr>
          <p:cNvCxnSpPr/>
          <p:nvPr userDrawn="1"/>
        </p:nvCxnSpPr>
        <p:spPr>
          <a:xfrm>
            <a:off x="1829420" y="6466901"/>
            <a:ext cx="9716257" cy="0"/>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sp>
        <p:nvSpPr>
          <p:cNvPr id="6" name="Picture Placeholder 5">
            <a:extLst>
              <a:ext uri="{FF2B5EF4-FFF2-40B4-BE49-F238E27FC236}">
                <a16:creationId xmlns:a16="http://schemas.microsoft.com/office/drawing/2014/main" id="{54E6D7A3-AED5-0F49-9F89-AC92E92C77BE}"/>
              </a:ext>
            </a:extLst>
          </p:cNvPr>
          <p:cNvSpPr>
            <a:spLocks noGrp="1"/>
          </p:cNvSpPr>
          <p:nvPr>
            <p:ph type="pic" sz="quarter" idx="15"/>
          </p:nvPr>
        </p:nvSpPr>
        <p:spPr>
          <a:xfrm>
            <a:off x="7028761" y="688719"/>
            <a:ext cx="4871904" cy="5194556"/>
          </a:xfrm>
        </p:spPr>
        <p:txBody>
          <a:bodyPr/>
          <a:lstStyle/>
          <a:p>
            <a:r>
              <a:rPr lang="en-GB"/>
              <a:t>Click icon to add picture</a:t>
            </a:r>
            <a:endParaRPr lang="en-US"/>
          </a:p>
        </p:txBody>
      </p:sp>
    </p:spTree>
    <p:extLst>
      <p:ext uri="{BB962C8B-B14F-4D97-AF65-F5344CB8AC3E}">
        <p14:creationId xmlns:p14="http://schemas.microsoft.com/office/powerpoint/2010/main" val="154086226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1_Title, Text &amp; Imag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35A501-5991-A440-8724-A8C32BC54C55}"/>
              </a:ext>
            </a:extLst>
          </p:cNvPr>
          <p:cNvSpPr>
            <a:spLocks noGrp="1"/>
          </p:cNvSpPr>
          <p:nvPr>
            <p:ph type="title" hasCustomPrompt="1"/>
          </p:nvPr>
        </p:nvSpPr>
        <p:spPr>
          <a:xfrm>
            <a:off x="279400" y="688718"/>
            <a:ext cx="6418856" cy="941778"/>
          </a:xfrm>
        </p:spPr>
        <p:txBody>
          <a:bodyPr anchor="t">
            <a:normAutofit/>
          </a:bodyPr>
          <a:lstStyle>
            <a:lvl1pPr>
              <a:lnSpc>
                <a:spcPct val="80000"/>
              </a:lnSpc>
              <a:defRPr sz="3600" b="1">
                <a:solidFill>
                  <a:schemeClr val="accent1"/>
                </a:solidFill>
              </a:defRPr>
            </a:lvl1pPr>
          </a:lstStyle>
          <a:p>
            <a:r>
              <a:rPr lang="en-GB"/>
              <a:t>Click to edit </a:t>
            </a:r>
            <a:br>
              <a:rPr lang="en-GB"/>
            </a:br>
            <a:r>
              <a:rPr lang="en-GB"/>
              <a:t>Master title style</a:t>
            </a:r>
            <a:endParaRPr lang="en-US"/>
          </a:p>
        </p:txBody>
      </p:sp>
      <p:sp>
        <p:nvSpPr>
          <p:cNvPr id="3" name="Content Placeholder 2">
            <a:extLst>
              <a:ext uri="{FF2B5EF4-FFF2-40B4-BE49-F238E27FC236}">
                <a16:creationId xmlns:a16="http://schemas.microsoft.com/office/drawing/2014/main" id="{44C8862F-55DA-6843-85BF-640BF6FB95CF}"/>
              </a:ext>
            </a:extLst>
          </p:cNvPr>
          <p:cNvSpPr>
            <a:spLocks noGrp="1"/>
          </p:cNvSpPr>
          <p:nvPr>
            <p:ph idx="1"/>
          </p:nvPr>
        </p:nvSpPr>
        <p:spPr>
          <a:xfrm>
            <a:off x="291335" y="1869634"/>
            <a:ext cx="6418856" cy="3925238"/>
          </a:xfrm>
        </p:spPr>
        <p:txBody>
          <a:bodyPr/>
          <a:lstStyle>
            <a:lvl1pPr>
              <a:defRPr>
                <a:solidFill>
                  <a:schemeClr val="tx2"/>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pic>
        <p:nvPicPr>
          <p:cNvPr id="10" name="Picture 9">
            <a:extLst>
              <a:ext uri="{FF2B5EF4-FFF2-40B4-BE49-F238E27FC236}">
                <a16:creationId xmlns:a16="http://schemas.microsoft.com/office/drawing/2014/main" id="{1CE27578-F1A8-5B41-9000-7EB729D8954F}"/>
              </a:ext>
            </a:extLst>
          </p:cNvPr>
          <p:cNvPicPr>
            <a:picLocks noChangeAspect="1"/>
          </p:cNvPicPr>
          <p:nvPr userDrawn="1"/>
        </p:nvPicPr>
        <p:blipFill>
          <a:blip r:embed="rId2"/>
          <a:stretch>
            <a:fillRect/>
          </a:stretch>
        </p:blipFill>
        <p:spPr>
          <a:xfrm>
            <a:off x="291335" y="6078077"/>
            <a:ext cx="1438043" cy="594601"/>
          </a:xfrm>
          <a:prstGeom prst="rect">
            <a:avLst/>
          </a:prstGeom>
        </p:spPr>
      </p:pic>
      <p:sp>
        <p:nvSpPr>
          <p:cNvPr id="12" name="Text Placeholder 11">
            <a:extLst>
              <a:ext uri="{FF2B5EF4-FFF2-40B4-BE49-F238E27FC236}">
                <a16:creationId xmlns:a16="http://schemas.microsoft.com/office/drawing/2014/main" id="{ED08544C-DBAA-7E4A-BED1-5CA082B7A0A8}"/>
              </a:ext>
            </a:extLst>
          </p:cNvPr>
          <p:cNvSpPr>
            <a:spLocks noGrp="1"/>
          </p:cNvSpPr>
          <p:nvPr>
            <p:ph type="body" sz="quarter" idx="13" hasCustomPrompt="1"/>
          </p:nvPr>
        </p:nvSpPr>
        <p:spPr>
          <a:xfrm>
            <a:off x="279400" y="326768"/>
            <a:ext cx="1438043" cy="293687"/>
          </a:xfrm>
        </p:spPr>
        <p:txBody>
          <a:bodyPr>
            <a:noAutofit/>
          </a:bodyPr>
          <a:lstStyle>
            <a:lvl1pPr marL="0" indent="0">
              <a:buNone/>
              <a:defRPr sz="1000" b="1" cap="all" baseline="0">
                <a:solidFill>
                  <a:schemeClr val="accent1"/>
                </a:solidFill>
              </a:defRPr>
            </a:lvl1pPr>
            <a:lvl2pPr>
              <a:defRPr sz="1400"/>
            </a:lvl2pPr>
            <a:lvl3pPr>
              <a:defRPr sz="1400"/>
            </a:lvl3pPr>
            <a:lvl4pPr>
              <a:defRPr sz="1400"/>
            </a:lvl4pPr>
            <a:lvl5pPr>
              <a:defRPr sz="1400"/>
            </a:lvl5pPr>
          </a:lstStyle>
          <a:p>
            <a:pPr lvl="0"/>
            <a:r>
              <a:rPr lang="en-GB"/>
              <a:t>CLICK TO EDIT</a:t>
            </a:r>
            <a:endParaRPr lang="en-US"/>
          </a:p>
        </p:txBody>
      </p:sp>
      <p:sp>
        <p:nvSpPr>
          <p:cNvPr id="13" name="Text Placeholder 11">
            <a:extLst>
              <a:ext uri="{FF2B5EF4-FFF2-40B4-BE49-F238E27FC236}">
                <a16:creationId xmlns:a16="http://schemas.microsoft.com/office/drawing/2014/main" id="{F1D36EA3-60E9-7345-A4BF-6C2B7D3079D4}"/>
              </a:ext>
            </a:extLst>
          </p:cNvPr>
          <p:cNvSpPr>
            <a:spLocks noGrp="1"/>
          </p:cNvSpPr>
          <p:nvPr>
            <p:ph type="body" sz="quarter" idx="14" hasCustomPrompt="1"/>
          </p:nvPr>
        </p:nvSpPr>
        <p:spPr>
          <a:xfrm>
            <a:off x="1829420" y="326768"/>
            <a:ext cx="1693863" cy="293687"/>
          </a:xfrm>
        </p:spPr>
        <p:txBody>
          <a:bodyPr>
            <a:noAutofit/>
          </a:bodyPr>
          <a:lstStyle>
            <a:lvl1pPr marL="0" indent="0">
              <a:buNone/>
              <a:defRPr sz="1000" b="1" cap="all" baseline="0">
                <a:solidFill>
                  <a:schemeClr val="accent1"/>
                </a:solidFill>
              </a:defRPr>
            </a:lvl1pPr>
            <a:lvl2pPr>
              <a:defRPr sz="1400"/>
            </a:lvl2pPr>
            <a:lvl3pPr>
              <a:defRPr sz="1400"/>
            </a:lvl3pPr>
            <a:lvl4pPr>
              <a:defRPr sz="1400"/>
            </a:lvl4pPr>
            <a:lvl5pPr>
              <a:defRPr sz="1400"/>
            </a:lvl5pPr>
          </a:lstStyle>
          <a:p>
            <a:pPr lvl="0"/>
            <a:r>
              <a:rPr lang="en-GB"/>
              <a:t>CLICK TO EDIT</a:t>
            </a:r>
            <a:endParaRPr lang="en-US"/>
          </a:p>
        </p:txBody>
      </p:sp>
      <p:sp>
        <p:nvSpPr>
          <p:cNvPr id="8" name="Slide Number Placeholder 5">
            <a:extLst>
              <a:ext uri="{FF2B5EF4-FFF2-40B4-BE49-F238E27FC236}">
                <a16:creationId xmlns:a16="http://schemas.microsoft.com/office/drawing/2014/main" id="{35A25FFE-821F-934C-9654-1404BBD63D78}"/>
              </a:ext>
            </a:extLst>
          </p:cNvPr>
          <p:cNvSpPr>
            <a:spLocks noGrp="1"/>
          </p:cNvSpPr>
          <p:nvPr>
            <p:ph type="sldNum" sz="quarter" idx="12"/>
          </p:nvPr>
        </p:nvSpPr>
        <p:spPr>
          <a:xfrm>
            <a:off x="11357113" y="6285519"/>
            <a:ext cx="543552" cy="365125"/>
          </a:xfrm>
        </p:spPr>
        <p:txBody>
          <a:bodyPr/>
          <a:lstStyle>
            <a:lvl1pPr>
              <a:defRPr>
                <a:solidFill>
                  <a:schemeClr val="accent1"/>
                </a:solidFill>
              </a:defRPr>
            </a:lvl1pPr>
          </a:lstStyle>
          <a:p>
            <a:fld id="{6EF9229D-1AB2-D744-B11C-4308820F9929}" type="slidenum">
              <a:rPr lang="en-US" smtClean="0"/>
              <a:pPr/>
              <a:t>‹#›</a:t>
            </a:fld>
            <a:endParaRPr lang="en-US"/>
          </a:p>
        </p:txBody>
      </p:sp>
      <p:cxnSp>
        <p:nvCxnSpPr>
          <p:cNvPr id="5" name="Straight Connector 4">
            <a:extLst>
              <a:ext uri="{FF2B5EF4-FFF2-40B4-BE49-F238E27FC236}">
                <a16:creationId xmlns:a16="http://schemas.microsoft.com/office/drawing/2014/main" id="{1FA155B9-CFE6-9849-AA8C-5AF15B17B84B}"/>
              </a:ext>
            </a:extLst>
          </p:cNvPr>
          <p:cNvCxnSpPr/>
          <p:nvPr userDrawn="1"/>
        </p:nvCxnSpPr>
        <p:spPr>
          <a:xfrm>
            <a:off x="1829420" y="6466901"/>
            <a:ext cx="9716257" cy="0"/>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sp>
        <p:nvSpPr>
          <p:cNvPr id="6" name="Picture Placeholder 5">
            <a:extLst>
              <a:ext uri="{FF2B5EF4-FFF2-40B4-BE49-F238E27FC236}">
                <a16:creationId xmlns:a16="http://schemas.microsoft.com/office/drawing/2014/main" id="{54E6D7A3-AED5-0F49-9F89-AC92E92C77BE}"/>
              </a:ext>
            </a:extLst>
          </p:cNvPr>
          <p:cNvSpPr>
            <a:spLocks noGrp="1"/>
          </p:cNvSpPr>
          <p:nvPr>
            <p:ph type="pic" sz="quarter" idx="15"/>
          </p:nvPr>
        </p:nvSpPr>
        <p:spPr>
          <a:xfrm>
            <a:off x="7028761" y="688719"/>
            <a:ext cx="4871904" cy="5194556"/>
          </a:xfrm>
        </p:spPr>
        <p:txBody>
          <a:bodyPr/>
          <a:lstStyle/>
          <a:p>
            <a:r>
              <a:rPr lang="en-GB"/>
              <a:t>Click icon to add picture</a:t>
            </a:r>
            <a:endParaRPr lang="en-US"/>
          </a:p>
        </p:txBody>
      </p:sp>
    </p:spTree>
    <p:extLst>
      <p:ext uri="{BB962C8B-B14F-4D97-AF65-F5344CB8AC3E}">
        <p14:creationId xmlns:p14="http://schemas.microsoft.com/office/powerpoint/2010/main" val="123916301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356558F1-5E6A-E842-962C-037A662FE848}"/>
              </a:ext>
            </a:extLst>
          </p:cNvPr>
          <p:cNvSpPr>
            <a:spLocks noGrp="1"/>
          </p:cNvSpPr>
          <p:nvPr>
            <p:ph type="body" idx="1"/>
          </p:nvPr>
        </p:nvSpPr>
        <p:spPr>
          <a:xfrm>
            <a:off x="839788" y="1681163"/>
            <a:ext cx="5157787" cy="823912"/>
          </a:xfrm>
        </p:spPr>
        <p:txBody>
          <a:bodyPr anchor="b">
            <a:normAutofit/>
          </a:bodyPr>
          <a:lstStyle>
            <a:lvl1pPr marL="0" indent="0">
              <a:buNone/>
              <a:defRPr sz="26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22069DBA-A6F4-D046-A72D-278132D58DD8}"/>
              </a:ext>
            </a:extLst>
          </p:cNvPr>
          <p:cNvSpPr>
            <a:spLocks noGrp="1"/>
          </p:cNvSpPr>
          <p:nvPr>
            <p:ph sz="half" idx="2"/>
          </p:nvPr>
        </p:nvSpPr>
        <p:spPr>
          <a:xfrm>
            <a:off x="839788" y="2505075"/>
            <a:ext cx="5157787" cy="3278203"/>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ext Placeholder 4">
            <a:extLst>
              <a:ext uri="{FF2B5EF4-FFF2-40B4-BE49-F238E27FC236}">
                <a16:creationId xmlns:a16="http://schemas.microsoft.com/office/drawing/2014/main" id="{08CECCD6-9075-9E4A-B47F-98FC76AF52B0}"/>
              </a:ext>
            </a:extLst>
          </p:cNvPr>
          <p:cNvSpPr>
            <a:spLocks noGrp="1"/>
          </p:cNvSpPr>
          <p:nvPr>
            <p:ph type="body" sz="quarter" idx="3"/>
          </p:nvPr>
        </p:nvSpPr>
        <p:spPr>
          <a:xfrm>
            <a:off x="6172200" y="1681163"/>
            <a:ext cx="5183188" cy="823912"/>
          </a:xfrm>
        </p:spPr>
        <p:txBody>
          <a:bodyPr anchor="b">
            <a:normAutofit/>
          </a:bodyPr>
          <a:lstStyle>
            <a:lvl1pPr marL="0" indent="0">
              <a:buNone/>
              <a:defRPr sz="26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A96EAEEE-8699-9A40-B9BE-6C06CC9EB48D}"/>
              </a:ext>
            </a:extLst>
          </p:cNvPr>
          <p:cNvSpPr>
            <a:spLocks noGrp="1"/>
          </p:cNvSpPr>
          <p:nvPr>
            <p:ph sz="quarter" idx="4"/>
          </p:nvPr>
        </p:nvSpPr>
        <p:spPr>
          <a:xfrm>
            <a:off x="6172200" y="2505075"/>
            <a:ext cx="5183188" cy="3278203"/>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10" name="Title 1">
            <a:extLst>
              <a:ext uri="{FF2B5EF4-FFF2-40B4-BE49-F238E27FC236}">
                <a16:creationId xmlns:a16="http://schemas.microsoft.com/office/drawing/2014/main" id="{BA5E519C-3BCD-C84C-939C-AF49793F92F3}"/>
              </a:ext>
            </a:extLst>
          </p:cNvPr>
          <p:cNvSpPr>
            <a:spLocks noGrp="1"/>
          </p:cNvSpPr>
          <p:nvPr>
            <p:ph type="title" hasCustomPrompt="1"/>
          </p:nvPr>
        </p:nvSpPr>
        <p:spPr>
          <a:xfrm>
            <a:off x="279400" y="688718"/>
            <a:ext cx="6418856" cy="941778"/>
          </a:xfrm>
        </p:spPr>
        <p:txBody>
          <a:bodyPr anchor="t">
            <a:normAutofit/>
          </a:bodyPr>
          <a:lstStyle>
            <a:lvl1pPr>
              <a:lnSpc>
                <a:spcPct val="80000"/>
              </a:lnSpc>
              <a:defRPr sz="3600" b="1">
                <a:solidFill>
                  <a:schemeClr val="accent1"/>
                </a:solidFill>
              </a:defRPr>
            </a:lvl1pPr>
          </a:lstStyle>
          <a:p>
            <a:r>
              <a:rPr lang="en-GB"/>
              <a:t>Click to edit </a:t>
            </a:r>
            <a:br>
              <a:rPr lang="en-GB"/>
            </a:br>
            <a:r>
              <a:rPr lang="en-GB"/>
              <a:t>Master title style</a:t>
            </a:r>
            <a:endParaRPr lang="en-US"/>
          </a:p>
        </p:txBody>
      </p:sp>
      <p:sp>
        <p:nvSpPr>
          <p:cNvPr id="11" name="Text Placeholder 11">
            <a:extLst>
              <a:ext uri="{FF2B5EF4-FFF2-40B4-BE49-F238E27FC236}">
                <a16:creationId xmlns:a16="http://schemas.microsoft.com/office/drawing/2014/main" id="{83FD47EB-DB29-EF40-AF15-58447CCC641C}"/>
              </a:ext>
            </a:extLst>
          </p:cNvPr>
          <p:cNvSpPr>
            <a:spLocks noGrp="1"/>
          </p:cNvSpPr>
          <p:nvPr>
            <p:ph type="body" sz="quarter" idx="13" hasCustomPrompt="1"/>
          </p:nvPr>
        </p:nvSpPr>
        <p:spPr>
          <a:xfrm>
            <a:off x="279400" y="326768"/>
            <a:ext cx="1438043" cy="293687"/>
          </a:xfrm>
        </p:spPr>
        <p:txBody>
          <a:bodyPr>
            <a:noAutofit/>
          </a:bodyPr>
          <a:lstStyle>
            <a:lvl1pPr marL="0" indent="0">
              <a:buNone/>
              <a:defRPr sz="1000" b="1" cap="all" baseline="0">
                <a:solidFill>
                  <a:schemeClr val="accent1"/>
                </a:solidFill>
              </a:defRPr>
            </a:lvl1pPr>
            <a:lvl2pPr>
              <a:defRPr sz="1400"/>
            </a:lvl2pPr>
            <a:lvl3pPr>
              <a:defRPr sz="1400"/>
            </a:lvl3pPr>
            <a:lvl4pPr>
              <a:defRPr sz="1400"/>
            </a:lvl4pPr>
            <a:lvl5pPr>
              <a:defRPr sz="1400"/>
            </a:lvl5pPr>
          </a:lstStyle>
          <a:p>
            <a:pPr lvl="0"/>
            <a:r>
              <a:rPr lang="en-GB"/>
              <a:t>CLICK TO EDIT</a:t>
            </a:r>
            <a:endParaRPr lang="en-US"/>
          </a:p>
        </p:txBody>
      </p:sp>
      <p:sp>
        <p:nvSpPr>
          <p:cNvPr id="12" name="Text Placeholder 11">
            <a:extLst>
              <a:ext uri="{FF2B5EF4-FFF2-40B4-BE49-F238E27FC236}">
                <a16:creationId xmlns:a16="http://schemas.microsoft.com/office/drawing/2014/main" id="{87E31E32-2454-8A49-B652-BA505795CBDA}"/>
              </a:ext>
            </a:extLst>
          </p:cNvPr>
          <p:cNvSpPr>
            <a:spLocks noGrp="1"/>
          </p:cNvSpPr>
          <p:nvPr>
            <p:ph type="body" sz="quarter" idx="14" hasCustomPrompt="1"/>
          </p:nvPr>
        </p:nvSpPr>
        <p:spPr>
          <a:xfrm>
            <a:off x="1829420" y="326768"/>
            <a:ext cx="1693863" cy="293687"/>
          </a:xfrm>
        </p:spPr>
        <p:txBody>
          <a:bodyPr>
            <a:noAutofit/>
          </a:bodyPr>
          <a:lstStyle>
            <a:lvl1pPr marL="0" indent="0">
              <a:buNone/>
              <a:defRPr sz="1000" b="1" cap="all" baseline="0">
                <a:solidFill>
                  <a:schemeClr val="accent1"/>
                </a:solidFill>
              </a:defRPr>
            </a:lvl1pPr>
            <a:lvl2pPr>
              <a:defRPr sz="1400"/>
            </a:lvl2pPr>
            <a:lvl3pPr>
              <a:defRPr sz="1400"/>
            </a:lvl3pPr>
            <a:lvl4pPr>
              <a:defRPr sz="1400"/>
            </a:lvl4pPr>
            <a:lvl5pPr>
              <a:defRPr sz="1400"/>
            </a:lvl5pPr>
          </a:lstStyle>
          <a:p>
            <a:pPr lvl="0"/>
            <a:r>
              <a:rPr lang="en-GB"/>
              <a:t>CLICK TO EDIT</a:t>
            </a:r>
            <a:endParaRPr lang="en-US"/>
          </a:p>
        </p:txBody>
      </p:sp>
      <p:pic>
        <p:nvPicPr>
          <p:cNvPr id="13" name="Picture 12">
            <a:extLst>
              <a:ext uri="{FF2B5EF4-FFF2-40B4-BE49-F238E27FC236}">
                <a16:creationId xmlns:a16="http://schemas.microsoft.com/office/drawing/2014/main" id="{473EC673-D7E7-CC43-A54D-7479CFD415B8}"/>
              </a:ext>
            </a:extLst>
          </p:cNvPr>
          <p:cNvPicPr>
            <a:picLocks noChangeAspect="1"/>
          </p:cNvPicPr>
          <p:nvPr userDrawn="1"/>
        </p:nvPicPr>
        <p:blipFill>
          <a:blip r:embed="rId2"/>
          <a:stretch>
            <a:fillRect/>
          </a:stretch>
        </p:blipFill>
        <p:spPr>
          <a:xfrm>
            <a:off x="291335" y="6078077"/>
            <a:ext cx="1438043" cy="594601"/>
          </a:xfrm>
          <a:prstGeom prst="rect">
            <a:avLst/>
          </a:prstGeom>
        </p:spPr>
      </p:pic>
      <p:sp>
        <p:nvSpPr>
          <p:cNvPr id="14" name="Slide Number Placeholder 5">
            <a:extLst>
              <a:ext uri="{FF2B5EF4-FFF2-40B4-BE49-F238E27FC236}">
                <a16:creationId xmlns:a16="http://schemas.microsoft.com/office/drawing/2014/main" id="{96C2A2AF-EC82-A74F-B2A0-46C01807A125}"/>
              </a:ext>
            </a:extLst>
          </p:cNvPr>
          <p:cNvSpPr>
            <a:spLocks noGrp="1"/>
          </p:cNvSpPr>
          <p:nvPr>
            <p:ph type="sldNum" sz="quarter" idx="12"/>
          </p:nvPr>
        </p:nvSpPr>
        <p:spPr>
          <a:xfrm>
            <a:off x="11355387" y="6285519"/>
            <a:ext cx="545277" cy="365125"/>
          </a:xfrm>
        </p:spPr>
        <p:txBody>
          <a:bodyPr/>
          <a:lstStyle>
            <a:lvl1pPr>
              <a:defRPr>
                <a:solidFill>
                  <a:schemeClr val="accent1"/>
                </a:solidFill>
              </a:defRPr>
            </a:lvl1pPr>
          </a:lstStyle>
          <a:p>
            <a:fld id="{6EF9229D-1AB2-D744-B11C-4308820F9929}" type="slidenum">
              <a:rPr lang="en-US" smtClean="0"/>
              <a:pPr/>
              <a:t>‹#›</a:t>
            </a:fld>
            <a:endParaRPr lang="en-US"/>
          </a:p>
        </p:txBody>
      </p:sp>
      <p:cxnSp>
        <p:nvCxnSpPr>
          <p:cNvPr id="15" name="Straight Connector 14">
            <a:extLst>
              <a:ext uri="{FF2B5EF4-FFF2-40B4-BE49-F238E27FC236}">
                <a16:creationId xmlns:a16="http://schemas.microsoft.com/office/drawing/2014/main" id="{32E57A9E-D77D-BE49-9919-C47C433F101B}"/>
              </a:ext>
            </a:extLst>
          </p:cNvPr>
          <p:cNvCxnSpPr/>
          <p:nvPr userDrawn="1"/>
        </p:nvCxnSpPr>
        <p:spPr>
          <a:xfrm>
            <a:off x="1829420" y="6466901"/>
            <a:ext cx="9716257" cy="0"/>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897343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End Slide">
    <p:bg>
      <p:bgPr>
        <a:solidFill>
          <a:schemeClr val="accent1"/>
        </a:solidFill>
        <a:effectLst/>
      </p:bgPr>
    </p:bg>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492E918C-7D1A-8B42-BBFC-188683A34654}"/>
              </a:ext>
            </a:extLst>
          </p:cNvPr>
          <p:cNvSpPr txBox="1">
            <a:spLocks/>
          </p:cNvSpPr>
          <p:nvPr userDrawn="1"/>
        </p:nvSpPr>
        <p:spPr>
          <a:xfrm>
            <a:off x="4218750" y="2594705"/>
            <a:ext cx="3734180" cy="1000403"/>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sz="5000" b="1" kern="1200">
                <a:solidFill>
                  <a:schemeClr val="bg2"/>
                </a:solidFill>
                <a:latin typeface="+mj-lt"/>
                <a:ea typeface="+mj-ea"/>
                <a:cs typeface="+mj-cs"/>
              </a:defRPr>
            </a:lvl1pPr>
          </a:lstStyle>
          <a:p>
            <a:pPr algn="ctr"/>
            <a:r>
              <a:rPr lang="en-GB" sz="4500" b="1" i="0">
                <a:latin typeface="Sofia Pro Soft Bold" panose="020B0000000000000000" pitchFamily="34" charset="0"/>
              </a:rPr>
              <a:t>Thank You!</a:t>
            </a:r>
            <a:endParaRPr lang="en-US" sz="4500" b="1" i="0">
              <a:latin typeface="Sofia Pro Soft Bold" panose="020B0000000000000000" pitchFamily="34" charset="0"/>
            </a:endParaRPr>
          </a:p>
        </p:txBody>
      </p:sp>
      <p:pic>
        <p:nvPicPr>
          <p:cNvPr id="7" name="Picture 6">
            <a:extLst>
              <a:ext uri="{FF2B5EF4-FFF2-40B4-BE49-F238E27FC236}">
                <a16:creationId xmlns:a16="http://schemas.microsoft.com/office/drawing/2014/main" id="{74F0CEB5-EEFE-F641-8FE2-AEDEE3F8AA26}"/>
              </a:ext>
            </a:extLst>
          </p:cNvPr>
          <p:cNvPicPr>
            <a:picLocks noChangeAspect="1"/>
          </p:cNvPicPr>
          <p:nvPr userDrawn="1"/>
        </p:nvPicPr>
        <p:blipFill>
          <a:blip r:embed="rId2"/>
          <a:stretch>
            <a:fillRect/>
          </a:stretch>
        </p:blipFill>
        <p:spPr>
          <a:xfrm>
            <a:off x="5146362" y="5624664"/>
            <a:ext cx="2107094" cy="871240"/>
          </a:xfrm>
          <a:prstGeom prst="rect">
            <a:avLst/>
          </a:prstGeom>
        </p:spPr>
      </p:pic>
      <p:pic>
        <p:nvPicPr>
          <p:cNvPr id="10" name="Picture 9">
            <a:extLst>
              <a:ext uri="{FF2B5EF4-FFF2-40B4-BE49-F238E27FC236}">
                <a16:creationId xmlns:a16="http://schemas.microsoft.com/office/drawing/2014/main" id="{B543D1FC-F673-724C-A86F-056D3BB179A9}"/>
              </a:ext>
            </a:extLst>
          </p:cNvPr>
          <p:cNvPicPr>
            <a:picLocks noChangeAspect="1"/>
          </p:cNvPicPr>
          <p:nvPr userDrawn="1"/>
        </p:nvPicPr>
        <p:blipFill>
          <a:blip r:embed="rId3"/>
          <a:stretch>
            <a:fillRect/>
          </a:stretch>
        </p:blipFill>
        <p:spPr>
          <a:xfrm flipV="1">
            <a:off x="4623955" y="3315725"/>
            <a:ext cx="2899064" cy="111502"/>
          </a:xfrm>
          <a:prstGeom prst="rect">
            <a:avLst/>
          </a:prstGeom>
        </p:spPr>
      </p:pic>
    </p:spTree>
    <p:extLst>
      <p:ext uri="{BB962C8B-B14F-4D97-AF65-F5344CB8AC3E}">
        <p14:creationId xmlns:p14="http://schemas.microsoft.com/office/powerpoint/2010/main" val="40689644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
  <p:cSld name="2_标题和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a:p>
        </p:txBody>
      </p:sp>
      <p:sp>
        <p:nvSpPr>
          <p:cNvPr id="3" name="Content Placeholder 2"/>
          <p:cNvSpPr>
            <a:spLocks noGrp="1"/>
          </p:cNvSpPr>
          <p:nvPr>
            <p:ph idx="1"/>
          </p:nvPr>
        </p:nvSpPr>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en-US"/>
          </a:p>
        </p:txBody>
      </p:sp>
      <p:sp>
        <p:nvSpPr>
          <p:cNvPr id="4" name="Date Placeholder 3"/>
          <p:cNvSpPr>
            <a:spLocks noGrp="1"/>
          </p:cNvSpPr>
          <p:nvPr>
            <p:ph type="dt" sz="half" idx="10"/>
          </p:nvPr>
        </p:nvSpPr>
        <p:spPr/>
        <p:txBody>
          <a:bodyPr/>
          <a:lstStyle/>
          <a:p>
            <a:fld id="{E0E99B19-DCD7-394E-BD30-86565DE43D7B}" type="datetimeFigureOut">
              <a:rPr kumimoji="1" lang="zh-CN" altLang="en-US" smtClean="0"/>
              <a:t>2024/1/30</a:t>
            </a:fld>
            <a:endParaRPr kumimoji="1" lang="zh-CN" altLang="en-US"/>
          </a:p>
        </p:txBody>
      </p:sp>
      <p:sp>
        <p:nvSpPr>
          <p:cNvPr id="5" name="Footer Placeholder 4"/>
          <p:cNvSpPr>
            <a:spLocks noGrp="1"/>
          </p:cNvSpPr>
          <p:nvPr>
            <p:ph type="ftr" sz="quarter" idx="11"/>
          </p:nvPr>
        </p:nvSpPr>
        <p:spPr/>
        <p:txBody>
          <a:bodyPr/>
          <a:lstStyle/>
          <a:p>
            <a:endParaRPr kumimoji="1" lang="zh-CN" altLang="en-US"/>
          </a:p>
        </p:txBody>
      </p:sp>
      <p:sp>
        <p:nvSpPr>
          <p:cNvPr id="6" name="Slide Number Placeholder 5"/>
          <p:cNvSpPr>
            <a:spLocks noGrp="1"/>
          </p:cNvSpPr>
          <p:nvPr>
            <p:ph type="sldNum" sz="quarter" idx="12"/>
          </p:nvPr>
        </p:nvSpPr>
        <p:spPr/>
        <p:txBody>
          <a:bodyPr/>
          <a:lstStyle/>
          <a:p>
            <a:fld id="{44A2C54A-0189-BC4E-BA10-221A098CC3CA}" type="slidenum">
              <a:rPr kumimoji="1" lang="zh-CN" altLang="en-US" smtClean="0"/>
              <a:t>‹#›</a:t>
            </a:fld>
            <a:endParaRPr kumimoji="1" lang="zh-CN" altLang="en-US"/>
          </a:p>
        </p:txBody>
      </p:sp>
    </p:spTree>
    <p:extLst>
      <p:ext uri="{BB962C8B-B14F-4D97-AF65-F5344CB8AC3E}">
        <p14:creationId xmlns:p14="http://schemas.microsoft.com/office/powerpoint/2010/main" val="104162363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cover">
    <p:spTree>
      <p:nvGrpSpPr>
        <p:cNvPr id="1" name=""/>
        <p:cNvGrpSpPr/>
        <p:nvPr/>
      </p:nvGrpSpPr>
      <p:grpSpPr>
        <a:xfrm>
          <a:off x="0" y="0"/>
          <a:ext cx="0" cy="0"/>
          <a:chOff x="0" y="0"/>
          <a:chExt cx="0" cy="0"/>
        </a:xfrm>
      </p:grpSpPr>
      <p:sp>
        <p:nvSpPr>
          <p:cNvPr id="2" name="Title"/>
          <p:cNvSpPr>
            <a:spLocks noGrp="1"/>
          </p:cNvSpPr>
          <p:nvPr>
            <p:ph type="title"/>
          </p:nvPr>
        </p:nvSpPr>
        <p:spPr/>
        <p:txBody>
          <a:bodyPr/>
          <a:lstStyle>
            <a:lvl1pPr>
              <a:defRPr>
                <a:solidFill>
                  <a:schemeClr val="tx1"/>
                </a:solidFill>
              </a:defRPr>
            </a:lvl1pPr>
          </a:lstStyle>
          <a:p>
            <a:r>
              <a:rPr lang="en-US"/>
              <a:t>Click to edit Master title style</a:t>
            </a:r>
          </a:p>
        </p:txBody>
      </p:sp>
      <p:sp>
        <p:nvSpPr>
          <p:cNvPr id="3" name="Footer Placeholder"/>
          <p:cNvSpPr>
            <a:spLocks noGrp="1"/>
          </p:cNvSpPr>
          <p:nvPr>
            <p:ph type="ftr" sz="quarter" idx="10"/>
          </p:nvPr>
        </p:nvSpPr>
        <p:spPr/>
        <p:txBody>
          <a:bodyPr/>
          <a:lstStyle/>
          <a:p>
            <a:r>
              <a:rPr lang="en-US"/>
              <a:t>Group Name / DOC ID / Month XX, 2019 / © 2019 IBM Corporation</a:t>
            </a:r>
          </a:p>
        </p:txBody>
      </p:sp>
      <p:pic>
        <p:nvPicPr>
          <p:cNvPr id="6" name="Picture"/>
          <p:cNvPicPr>
            <a:picLocks noChangeAspect="1"/>
          </p:cNvPicPr>
          <p:nvPr userDrawn="1"/>
        </p:nvPicPr>
        <p:blipFill>
          <a:blip r:embed="rId2"/>
          <a:stretch>
            <a:fillRect/>
          </a:stretch>
        </p:blipFill>
        <p:spPr>
          <a:xfrm>
            <a:off x="11191750" y="6256738"/>
            <a:ext cx="695452" cy="277478"/>
          </a:xfrm>
          <a:prstGeom prst="rect">
            <a:avLst/>
          </a:prstGeom>
        </p:spPr>
      </p:pic>
    </p:spTree>
    <p:extLst>
      <p:ext uri="{BB962C8B-B14F-4D97-AF65-F5344CB8AC3E}">
        <p14:creationId xmlns:p14="http://schemas.microsoft.com/office/powerpoint/2010/main" val="210321954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divider">
    <p:spTree>
      <p:nvGrpSpPr>
        <p:cNvPr id="1" name=""/>
        <p:cNvGrpSpPr/>
        <p:nvPr/>
      </p:nvGrpSpPr>
      <p:grpSpPr>
        <a:xfrm>
          <a:off x="0" y="0"/>
          <a:ext cx="0" cy="0"/>
          <a:chOff x="0" y="0"/>
          <a:chExt cx="0" cy="0"/>
        </a:xfrm>
      </p:grpSpPr>
      <p:sp>
        <p:nvSpPr>
          <p:cNvPr id="2" name="Title"/>
          <p:cNvSpPr>
            <a:spLocks noGrp="1"/>
          </p:cNvSpPr>
          <p:nvPr>
            <p:ph type="title"/>
          </p:nvPr>
        </p:nvSpPr>
        <p:spPr/>
        <p:txBody>
          <a:bodyPr/>
          <a:lstStyle/>
          <a:p>
            <a:r>
              <a:rPr lang="en-US"/>
              <a:t>Click to edit Master title style</a:t>
            </a:r>
          </a:p>
        </p:txBody>
      </p:sp>
      <p:sp>
        <p:nvSpPr>
          <p:cNvPr id="3" name="Footer Placeholder"/>
          <p:cNvSpPr>
            <a:spLocks noGrp="1"/>
          </p:cNvSpPr>
          <p:nvPr>
            <p:ph type="ftr" sz="quarter" idx="10"/>
          </p:nvPr>
        </p:nvSpPr>
        <p:spPr/>
        <p:txBody>
          <a:bodyPr/>
          <a:lstStyle/>
          <a:p>
            <a:r>
              <a:rPr lang="en-US"/>
              <a:t>Group Name / DOC ID / Month XX, 2019 / © 2019 IBM Corporation</a:t>
            </a:r>
          </a:p>
        </p:txBody>
      </p:sp>
      <p:sp>
        <p:nvSpPr>
          <p:cNvPr id="4" name="Slide Number Placeholder"/>
          <p:cNvSpPr>
            <a:spLocks noGrp="1"/>
          </p:cNvSpPr>
          <p:nvPr>
            <p:ph type="sldNum" sz="quarter" idx="11"/>
          </p:nvPr>
        </p:nvSpPr>
        <p:spPr/>
        <p:txBody>
          <a:bodyPr/>
          <a:lstStyle/>
          <a:p>
            <a:fld id="{59395FB3-9C97-154F-86B2-7E381B951268}" type="slidenum">
              <a:rPr lang="en-US" smtClean="0"/>
              <a:pPr/>
              <a:t>‹#›</a:t>
            </a:fld>
            <a:endParaRPr lang="en-US"/>
          </a:p>
        </p:txBody>
      </p:sp>
    </p:spTree>
    <p:extLst>
      <p:ext uri="{BB962C8B-B14F-4D97-AF65-F5344CB8AC3E}">
        <p14:creationId xmlns:p14="http://schemas.microsoft.com/office/powerpoint/2010/main" val="27002283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divider (with page contents)">
    <p:spTree>
      <p:nvGrpSpPr>
        <p:cNvPr id="1" name=""/>
        <p:cNvGrpSpPr/>
        <p:nvPr/>
      </p:nvGrpSpPr>
      <p:grpSpPr>
        <a:xfrm>
          <a:off x="0" y="0"/>
          <a:ext cx="0" cy="0"/>
          <a:chOff x="0" y="0"/>
          <a:chExt cx="0" cy="0"/>
        </a:xfrm>
      </p:grpSpPr>
      <p:sp>
        <p:nvSpPr>
          <p:cNvPr id="2" name="Title"/>
          <p:cNvSpPr>
            <a:spLocks noGrp="1"/>
          </p:cNvSpPr>
          <p:nvPr>
            <p:ph type="title"/>
          </p:nvPr>
        </p:nvSpPr>
        <p:spPr>
          <a:xfrm>
            <a:off x="280416" y="268224"/>
            <a:ext cx="5522976" cy="1066800"/>
          </a:xfrm>
        </p:spPr>
        <p:txBody>
          <a:bodyPr/>
          <a:lstStyle/>
          <a:p>
            <a:r>
              <a:rPr lang="en-US"/>
              <a:t>Click to edit Master title style</a:t>
            </a:r>
          </a:p>
        </p:txBody>
      </p:sp>
      <p:sp>
        <p:nvSpPr>
          <p:cNvPr id="8" name="Text Placeholder 1"/>
          <p:cNvSpPr>
            <a:spLocks noGrp="1"/>
          </p:cNvSpPr>
          <p:nvPr>
            <p:ph type="body" sz="quarter" idx="13"/>
          </p:nvPr>
        </p:nvSpPr>
        <p:spPr>
          <a:xfrm>
            <a:off x="292608" y="1658112"/>
            <a:ext cx="5498592" cy="4336288"/>
          </a:xfrm>
        </p:spPr>
        <p:txBody>
          <a:bodyPr/>
          <a:lstStyle>
            <a:lvl1pPr>
              <a:spcBef>
                <a:spcPts val="0"/>
              </a:spcBef>
              <a:defRPr/>
            </a:lvl1pPr>
            <a:lvl2pPr marL="0" indent="0">
              <a:spcBef>
                <a:spcPts val="0"/>
              </a:spcBef>
              <a:buNone/>
              <a:defRPr/>
            </a:lvl2pPr>
            <a:lvl3pPr marL="268824" indent="0">
              <a:buNone/>
              <a:defRPr/>
            </a:lvl3pPr>
            <a:lvl4pPr marL="579982" indent="0">
              <a:buNone/>
              <a:defRPr/>
            </a:lvl4pPr>
            <a:lvl5pPr marL="842455" indent="0">
              <a:buNone/>
              <a:defRPr/>
            </a:lvl5pPr>
          </a:lstStyle>
          <a:p>
            <a:pPr lvl="0"/>
            <a:r>
              <a:rPr lang="en-US"/>
              <a:t>Click to edit Master text styles</a:t>
            </a:r>
          </a:p>
          <a:p>
            <a:pPr lvl="1"/>
            <a:r>
              <a:rPr lang="en-US"/>
              <a:t>Second level</a:t>
            </a:r>
          </a:p>
          <a:p>
            <a:pPr lvl="1"/>
            <a:r>
              <a:rPr lang="en-US"/>
              <a:t>Third level</a:t>
            </a:r>
          </a:p>
          <a:p>
            <a:pPr lvl="1"/>
            <a:r>
              <a:rPr lang="en-US"/>
              <a:t>Fourth level</a:t>
            </a:r>
          </a:p>
          <a:p>
            <a:pPr lvl="1"/>
            <a:r>
              <a:rPr lang="en-US"/>
              <a:t>Fifth level</a:t>
            </a:r>
          </a:p>
        </p:txBody>
      </p:sp>
      <p:sp>
        <p:nvSpPr>
          <p:cNvPr id="6" name="Text Placeholder 2"/>
          <p:cNvSpPr>
            <a:spLocks noGrp="1"/>
          </p:cNvSpPr>
          <p:nvPr>
            <p:ph type="body" sz="quarter" idx="12"/>
          </p:nvPr>
        </p:nvSpPr>
        <p:spPr>
          <a:xfrm>
            <a:off x="6388608" y="1658112"/>
            <a:ext cx="5498592" cy="4336288"/>
          </a:xfrm>
        </p:spPr>
        <p:txBody>
          <a:bodyPr/>
          <a:lstStyle>
            <a:lvl1pPr>
              <a:spcBef>
                <a:spcPts val="0"/>
              </a:spcBef>
              <a:defRPr/>
            </a:lvl1pPr>
            <a:lvl2pPr marL="0" indent="0">
              <a:spcBef>
                <a:spcPts val="0"/>
              </a:spcBef>
              <a:buNone/>
              <a:defRPr/>
            </a:lvl2pPr>
            <a:lvl3pPr marL="268824" indent="0">
              <a:buNone/>
              <a:defRPr/>
            </a:lvl3pPr>
            <a:lvl4pPr marL="579982" indent="0">
              <a:buNone/>
              <a:defRPr/>
            </a:lvl4pPr>
            <a:lvl5pPr marL="842455" indent="0">
              <a:buNone/>
              <a:defRPr/>
            </a:lvl5pPr>
          </a:lstStyle>
          <a:p>
            <a:pPr lvl="0"/>
            <a:r>
              <a:rPr lang="en-US"/>
              <a:t>Click to edit Master text styles</a:t>
            </a:r>
          </a:p>
          <a:p>
            <a:pPr lvl="0"/>
            <a:r>
              <a:rPr lang="en-US"/>
              <a:t>Second level</a:t>
            </a:r>
          </a:p>
          <a:p>
            <a:pPr lvl="1"/>
            <a:r>
              <a:rPr lang="en-US"/>
              <a:t>Third level</a:t>
            </a:r>
          </a:p>
          <a:p>
            <a:pPr lvl="1"/>
            <a:r>
              <a:rPr lang="en-US"/>
              <a:t>Fourth level</a:t>
            </a:r>
          </a:p>
          <a:p>
            <a:pPr lvl="1"/>
            <a:r>
              <a:rPr lang="en-US"/>
              <a:t>Fifth level</a:t>
            </a:r>
          </a:p>
        </p:txBody>
      </p:sp>
      <p:sp>
        <p:nvSpPr>
          <p:cNvPr id="3" name="Footer Placeholder"/>
          <p:cNvSpPr>
            <a:spLocks noGrp="1"/>
          </p:cNvSpPr>
          <p:nvPr>
            <p:ph type="ftr" sz="quarter" idx="10"/>
          </p:nvPr>
        </p:nvSpPr>
        <p:spPr/>
        <p:txBody>
          <a:bodyPr/>
          <a:lstStyle/>
          <a:p>
            <a:r>
              <a:rPr lang="en-US"/>
              <a:t>Group Name / DOC ID / Month XX, 2019 / © 2019 IBM Corporation</a:t>
            </a:r>
          </a:p>
        </p:txBody>
      </p:sp>
      <p:sp>
        <p:nvSpPr>
          <p:cNvPr id="4" name="Slide Number Placeholder"/>
          <p:cNvSpPr>
            <a:spLocks noGrp="1"/>
          </p:cNvSpPr>
          <p:nvPr>
            <p:ph type="sldNum" sz="quarter" idx="11"/>
          </p:nvPr>
        </p:nvSpPr>
        <p:spPr/>
        <p:txBody>
          <a:bodyPr/>
          <a:lstStyle/>
          <a:p>
            <a:fld id="{59395FB3-9C97-154F-86B2-7E381B951268}" type="slidenum">
              <a:rPr lang="en-US" smtClean="0"/>
              <a:pPr/>
              <a:t>‹#›</a:t>
            </a:fld>
            <a:endParaRPr lang="en-US"/>
          </a:p>
        </p:txBody>
      </p:sp>
    </p:spTree>
    <p:extLst>
      <p:ext uri="{BB962C8B-B14F-4D97-AF65-F5344CB8AC3E}">
        <p14:creationId xmlns:p14="http://schemas.microsoft.com/office/powerpoint/2010/main" val="348449994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fact, number">
    <p:spTree>
      <p:nvGrpSpPr>
        <p:cNvPr id="1" name=""/>
        <p:cNvGrpSpPr/>
        <p:nvPr/>
      </p:nvGrpSpPr>
      <p:grpSpPr>
        <a:xfrm>
          <a:off x="0" y="0"/>
          <a:ext cx="0" cy="0"/>
          <a:chOff x="0" y="0"/>
          <a:chExt cx="0" cy="0"/>
        </a:xfrm>
      </p:grpSpPr>
      <p:sp>
        <p:nvSpPr>
          <p:cNvPr id="2" name="Title"/>
          <p:cNvSpPr>
            <a:spLocks noGrp="1"/>
          </p:cNvSpPr>
          <p:nvPr>
            <p:ph type="title"/>
          </p:nvPr>
        </p:nvSpPr>
        <p:spPr>
          <a:xfrm>
            <a:off x="292608" y="292608"/>
            <a:ext cx="5510784" cy="1072896"/>
          </a:xfrm>
        </p:spPr>
        <p:txBody>
          <a:bodyPr/>
          <a:lstStyle>
            <a:lvl1pPr>
              <a:defRPr sz="2134"/>
            </a:lvl1pPr>
          </a:lstStyle>
          <a:p>
            <a:r>
              <a:rPr lang="en-US"/>
              <a:t>Click to edit Master title style</a:t>
            </a:r>
          </a:p>
        </p:txBody>
      </p:sp>
      <p:sp>
        <p:nvSpPr>
          <p:cNvPr id="6" name="Text Placeholder"/>
          <p:cNvSpPr>
            <a:spLocks noGrp="1"/>
          </p:cNvSpPr>
          <p:nvPr>
            <p:ph type="body" sz="quarter" idx="12"/>
          </p:nvPr>
        </p:nvSpPr>
        <p:spPr>
          <a:xfrm>
            <a:off x="182880" y="1511808"/>
            <a:ext cx="5608320" cy="4482592"/>
          </a:xfrm>
        </p:spPr>
        <p:txBody>
          <a:bodyPr/>
          <a:lstStyle>
            <a:lvl1pPr>
              <a:lnSpc>
                <a:spcPct val="90000"/>
              </a:lnSpc>
              <a:defRPr sz="12800" b="1"/>
            </a:lvl1pPr>
          </a:lstStyle>
          <a:p>
            <a:pPr lvl="0"/>
            <a:r>
              <a:rPr lang="en-US"/>
              <a:t>Click to edit Master text styles</a:t>
            </a:r>
          </a:p>
        </p:txBody>
      </p:sp>
      <p:sp>
        <p:nvSpPr>
          <p:cNvPr id="3" name="Footer Placeholder"/>
          <p:cNvSpPr>
            <a:spLocks noGrp="1"/>
          </p:cNvSpPr>
          <p:nvPr>
            <p:ph type="ftr" sz="quarter" idx="10"/>
          </p:nvPr>
        </p:nvSpPr>
        <p:spPr/>
        <p:txBody>
          <a:bodyPr/>
          <a:lstStyle/>
          <a:p>
            <a:r>
              <a:rPr lang="en-US"/>
              <a:t>Group Name / DOC ID / Month XX, 2019 / © 2019 IBM Corporation</a:t>
            </a:r>
          </a:p>
        </p:txBody>
      </p:sp>
      <p:sp>
        <p:nvSpPr>
          <p:cNvPr id="4" name="Slide Number Placeholder"/>
          <p:cNvSpPr>
            <a:spLocks noGrp="1"/>
          </p:cNvSpPr>
          <p:nvPr>
            <p:ph type="sldNum" sz="quarter" idx="11"/>
          </p:nvPr>
        </p:nvSpPr>
        <p:spPr/>
        <p:txBody>
          <a:bodyPr/>
          <a:lstStyle/>
          <a:p>
            <a:fld id="{59395FB3-9C97-154F-86B2-7E381B951268}" type="slidenum">
              <a:rPr lang="en-US" smtClean="0"/>
              <a:pPr/>
              <a:t>‹#›</a:t>
            </a:fld>
            <a:endParaRPr lang="en-US"/>
          </a:p>
        </p:txBody>
      </p:sp>
    </p:spTree>
    <p:extLst>
      <p:ext uri="{BB962C8B-B14F-4D97-AF65-F5344CB8AC3E}">
        <p14:creationId xmlns:p14="http://schemas.microsoft.com/office/powerpoint/2010/main" val="205852111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fact, number, half-image (bleeds)">
    <p:spTree>
      <p:nvGrpSpPr>
        <p:cNvPr id="1" name=""/>
        <p:cNvGrpSpPr/>
        <p:nvPr/>
      </p:nvGrpSpPr>
      <p:grpSpPr>
        <a:xfrm>
          <a:off x="0" y="0"/>
          <a:ext cx="0" cy="0"/>
          <a:chOff x="0" y="0"/>
          <a:chExt cx="0" cy="0"/>
        </a:xfrm>
      </p:grpSpPr>
      <p:sp>
        <p:nvSpPr>
          <p:cNvPr id="2" name="Title"/>
          <p:cNvSpPr>
            <a:spLocks noGrp="1"/>
          </p:cNvSpPr>
          <p:nvPr>
            <p:ph type="title"/>
          </p:nvPr>
        </p:nvSpPr>
        <p:spPr>
          <a:xfrm>
            <a:off x="292608" y="292608"/>
            <a:ext cx="5510784" cy="1072896"/>
          </a:xfrm>
        </p:spPr>
        <p:txBody>
          <a:bodyPr/>
          <a:lstStyle>
            <a:lvl1pPr>
              <a:defRPr sz="2134"/>
            </a:lvl1pPr>
          </a:lstStyle>
          <a:p>
            <a:r>
              <a:rPr lang="en-US"/>
              <a:t>Click to edit Master title style</a:t>
            </a:r>
          </a:p>
        </p:txBody>
      </p:sp>
      <p:sp>
        <p:nvSpPr>
          <p:cNvPr id="6" name="Text Placeholder"/>
          <p:cNvSpPr>
            <a:spLocks noGrp="1"/>
          </p:cNvSpPr>
          <p:nvPr>
            <p:ph type="body" sz="quarter" idx="12"/>
          </p:nvPr>
        </p:nvSpPr>
        <p:spPr>
          <a:xfrm>
            <a:off x="182880" y="1511808"/>
            <a:ext cx="5608320" cy="4482592"/>
          </a:xfrm>
        </p:spPr>
        <p:txBody>
          <a:bodyPr/>
          <a:lstStyle>
            <a:lvl1pPr>
              <a:lnSpc>
                <a:spcPct val="90000"/>
              </a:lnSpc>
              <a:defRPr sz="12800" b="1"/>
            </a:lvl1pPr>
          </a:lstStyle>
          <a:p>
            <a:pPr lvl="0"/>
            <a:r>
              <a:rPr lang="en-US"/>
              <a:t>Click to edit Master text styles</a:t>
            </a:r>
          </a:p>
        </p:txBody>
      </p:sp>
      <p:sp>
        <p:nvSpPr>
          <p:cNvPr id="7" name="Picture Placeholder"/>
          <p:cNvSpPr>
            <a:spLocks noGrp="1"/>
          </p:cNvSpPr>
          <p:nvPr>
            <p:ph type="pic" sz="quarter" idx="13"/>
          </p:nvPr>
        </p:nvSpPr>
        <p:spPr>
          <a:xfrm>
            <a:off x="6096000" y="0"/>
            <a:ext cx="6096000" cy="6858000"/>
          </a:xfrm>
        </p:spPr>
        <p:txBody>
          <a:bodyPr lIns="91440" tIns="91440" rIns="91440" bIns="91440"/>
          <a:lstStyle>
            <a:lvl1pPr>
              <a:defRPr baseline="0"/>
            </a:lvl1pPr>
          </a:lstStyle>
          <a:p>
            <a:r>
              <a:rPr lang="en-US"/>
              <a:t>Drag picture to placeholder or click icon to add</a:t>
            </a:r>
          </a:p>
        </p:txBody>
      </p:sp>
      <p:sp>
        <p:nvSpPr>
          <p:cNvPr id="3" name="Footer Placeholder"/>
          <p:cNvSpPr>
            <a:spLocks noGrp="1"/>
          </p:cNvSpPr>
          <p:nvPr>
            <p:ph type="ftr" sz="quarter" idx="10"/>
          </p:nvPr>
        </p:nvSpPr>
        <p:spPr/>
        <p:txBody>
          <a:bodyPr/>
          <a:lstStyle/>
          <a:p>
            <a:r>
              <a:rPr lang="en-US"/>
              <a:t>Group Name / DOC ID / Month XX, 2019 / © 2019 IBM Corporation</a:t>
            </a:r>
          </a:p>
        </p:txBody>
      </p:sp>
      <p:sp>
        <p:nvSpPr>
          <p:cNvPr id="4" name="Slide Number Placeholder"/>
          <p:cNvSpPr>
            <a:spLocks noGrp="1"/>
          </p:cNvSpPr>
          <p:nvPr>
            <p:ph type="sldNum" sz="quarter" idx="11"/>
          </p:nvPr>
        </p:nvSpPr>
        <p:spPr/>
        <p:txBody>
          <a:bodyPr/>
          <a:lstStyle/>
          <a:p>
            <a:fld id="{59395FB3-9C97-154F-86B2-7E381B951268}" type="slidenum">
              <a:rPr lang="en-US" smtClean="0"/>
              <a:pPr/>
              <a:t>‹#›</a:t>
            </a:fld>
            <a:endParaRPr lang="en-US"/>
          </a:p>
        </p:txBody>
      </p:sp>
    </p:spTree>
    <p:extLst>
      <p:ext uri="{BB962C8B-B14F-4D97-AF65-F5344CB8AC3E}">
        <p14:creationId xmlns:p14="http://schemas.microsoft.com/office/powerpoint/2010/main" val="368378299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big text">
    <p:spTree>
      <p:nvGrpSpPr>
        <p:cNvPr id="1" name=""/>
        <p:cNvGrpSpPr/>
        <p:nvPr/>
      </p:nvGrpSpPr>
      <p:grpSpPr>
        <a:xfrm>
          <a:off x="0" y="0"/>
          <a:ext cx="0" cy="0"/>
          <a:chOff x="0" y="0"/>
          <a:chExt cx="0" cy="0"/>
        </a:xfrm>
      </p:grpSpPr>
      <p:sp>
        <p:nvSpPr>
          <p:cNvPr id="2" name="Title"/>
          <p:cNvSpPr>
            <a:spLocks noGrp="1"/>
          </p:cNvSpPr>
          <p:nvPr>
            <p:ph type="title"/>
          </p:nvPr>
        </p:nvSpPr>
        <p:spPr>
          <a:xfrm>
            <a:off x="182882" y="121920"/>
            <a:ext cx="11704230" cy="5872480"/>
          </a:xfrm>
        </p:spPr>
        <p:txBody>
          <a:bodyPr/>
          <a:lstStyle>
            <a:lvl1pPr>
              <a:defRPr sz="12800" b="1"/>
            </a:lvl1pPr>
          </a:lstStyle>
          <a:p>
            <a:r>
              <a:rPr lang="en-US"/>
              <a:t>Click to edit Master title style</a:t>
            </a:r>
          </a:p>
        </p:txBody>
      </p:sp>
      <p:sp>
        <p:nvSpPr>
          <p:cNvPr id="3" name="Footer Placeholder"/>
          <p:cNvSpPr>
            <a:spLocks noGrp="1"/>
          </p:cNvSpPr>
          <p:nvPr>
            <p:ph type="ftr" sz="quarter" idx="10"/>
          </p:nvPr>
        </p:nvSpPr>
        <p:spPr/>
        <p:txBody>
          <a:bodyPr/>
          <a:lstStyle/>
          <a:p>
            <a:r>
              <a:rPr lang="en-US"/>
              <a:t>Group Name / DOC ID / Month XX, 2019 / © 2019 IBM Corporation</a:t>
            </a:r>
          </a:p>
        </p:txBody>
      </p:sp>
      <p:sp>
        <p:nvSpPr>
          <p:cNvPr id="4" name="Slide Number Placeholder"/>
          <p:cNvSpPr>
            <a:spLocks noGrp="1"/>
          </p:cNvSpPr>
          <p:nvPr>
            <p:ph type="sldNum" sz="quarter" idx="11"/>
          </p:nvPr>
        </p:nvSpPr>
        <p:spPr/>
        <p:txBody>
          <a:bodyPr/>
          <a:lstStyle/>
          <a:p>
            <a:fld id="{59395FB3-9C97-154F-86B2-7E381B951268}" type="slidenum">
              <a:rPr lang="en-US" smtClean="0"/>
              <a:pPr/>
              <a:t>‹#›</a:t>
            </a:fld>
            <a:endParaRPr lang="en-US"/>
          </a:p>
        </p:txBody>
      </p:sp>
    </p:spTree>
    <p:extLst>
      <p:ext uri="{BB962C8B-B14F-4D97-AF65-F5344CB8AC3E}">
        <p14:creationId xmlns:p14="http://schemas.microsoft.com/office/powerpoint/2010/main" val="352104109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quote">
    <p:spTree>
      <p:nvGrpSpPr>
        <p:cNvPr id="1" name=""/>
        <p:cNvGrpSpPr/>
        <p:nvPr/>
      </p:nvGrpSpPr>
      <p:grpSpPr>
        <a:xfrm>
          <a:off x="0" y="0"/>
          <a:ext cx="0" cy="0"/>
          <a:chOff x="0" y="0"/>
          <a:chExt cx="0" cy="0"/>
        </a:xfrm>
      </p:grpSpPr>
      <p:sp>
        <p:nvSpPr>
          <p:cNvPr id="2" name="Title"/>
          <p:cNvSpPr>
            <a:spLocks noGrp="1"/>
          </p:cNvSpPr>
          <p:nvPr>
            <p:ph type="title"/>
          </p:nvPr>
        </p:nvSpPr>
        <p:spPr>
          <a:xfrm>
            <a:off x="280418" y="268224"/>
            <a:ext cx="7416714" cy="5726176"/>
          </a:xfrm>
        </p:spPr>
        <p:txBody>
          <a:bodyPr/>
          <a:lstStyle/>
          <a:p>
            <a:r>
              <a:rPr lang="en-US"/>
              <a:t>Click to edit Master title style</a:t>
            </a:r>
          </a:p>
        </p:txBody>
      </p:sp>
      <p:sp>
        <p:nvSpPr>
          <p:cNvPr id="3" name="Footer Placeholder"/>
          <p:cNvSpPr>
            <a:spLocks noGrp="1"/>
          </p:cNvSpPr>
          <p:nvPr>
            <p:ph type="ftr" sz="quarter" idx="10"/>
          </p:nvPr>
        </p:nvSpPr>
        <p:spPr/>
        <p:txBody>
          <a:bodyPr/>
          <a:lstStyle/>
          <a:p>
            <a:r>
              <a:rPr lang="en-US"/>
              <a:t>Group Name / DOC ID / Month XX, 2019 / © 2019 IBM Corporation</a:t>
            </a:r>
          </a:p>
        </p:txBody>
      </p:sp>
      <p:sp>
        <p:nvSpPr>
          <p:cNvPr id="4" name="Slide Number Placeholder"/>
          <p:cNvSpPr>
            <a:spLocks noGrp="1"/>
          </p:cNvSpPr>
          <p:nvPr>
            <p:ph type="sldNum" sz="quarter" idx="11"/>
          </p:nvPr>
        </p:nvSpPr>
        <p:spPr/>
        <p:txBody>
          <a:bodyPr/>
          <a:lstStyle/>
          <a:p>
            <a:fld id="{59395FB3-9C97-154F-86B2-7E381B951268}" type="slidenum">
              <a:rPr lang="en-US" smtClean="0"/>
              <a:pPr/>
              <a:t>‹#›</a:t>
            </a:fld>
            <a:endParaRPr lang="en-US"/>
          </a:p>
        </p:txBody>
      </p:sp>
    </p:spTree>
    <p:extLst>
      <p:ext uri="{BB962C8B-B14F-4D97-AF65-F5344CB8AC3E}">
        <p14:creationId xmlns:p14="http://schemas.microsoft.com/office/powerpoint/2010/main" val="88933734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title, text">
    <p:spTree>
      <p:nvGrpSpPr>
        <p:cNvPr id="1" name=""/>
        <p:cNvGrpSpPr/>
        <p:nvPr/>
      </p:nvGrpSpPr>
      <p:grpSpPr>
        <a:xfrm>
          <a:off x="0" y="0"/>
          <a:ext cx="0" cy="0"/>
          <a:chOff x="0" y="0"/>
          <a:chExt cx="0" cy="0"/>
        </a:xfrm>
      </p:grpSpPr>
      <p:sp>
        <p:nvSpPr>
          <p:cNvPr id="2" name="Title"/>
          <p:cNvSpPr>
            <a:spLocks noGrp="1"/>
          </p:cNvSpPr>
          <p:nvPr>
            <p:ph type="title"/>
          </p:nvPr>
        </p:nvSpPr>
        <p:spPr>
          <a:xfrm>
            <a:off x="280416" y="268224"/>
            <a:ext cx="5522976" cy="5726176"/>
          </a:xfrm>
        </p:spPr>
        <p:txBody>
          <a:bodyPr/>
          <a:lstStyle/>
          <a:p>
            <a:r>
              <a:rPr lang="en-US"/>
              <a:t>Click to edit Master title style</a:t>
            </a:r>
          </a:p>
        </p:txBody>
      </p:sp>
      <p:sp>
        <p:nvSpPr>
          <p:cNvPr id="6" name="Text Placeholder"/>
          <p:cNvSpPr>
            <a:spLocks noGrp="1"/>
          </p:cNvSpPr>
          <p:nvPr>
            <p:ph type="body" sz="quarter" idx="12"/>
          </p:nvPr>
        </p:nvSpPr>
        <p:spPr>
          <a:xfrm>
            <a:off x="6388608" y="268224"/>
            <a:ext cx="5498592" cy="572617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Footer Placeholder"/>
          <p:cNvSpPr>
            <a:spLocks noGrp="1"/>
          </p:cNvSpPr>
          <p:nvPr>
            <p:ph type="ftr" sz="quarter" idx="10"/>
          </p:nvPr>
        </p:nvSpPr>
        <p:spPr/>
        <p:txBody>
          <a:bodyPr/>
          <a:lstStyle/>
          <a:p>
            <a:r>
              <a:rPr lang="en-US"/>
              <a:t>Group Name / DOC ID / Month XX, 2019 / © 2019 IBM Corporation</a:t>
            </a:r>
          </a:p>
        </p:txBody>
      </p:sp>
      <p:sp>
        <p:nvSpPr>
          <p:cNvPr id="4" name="Slide Number Placeholder"/>
          <p:cNvSpPr>
            <a:spLocks noGrp="1"/>
          </p:cNvSpPr>
          <p:nvPr>
            <p:ph type="sldNum" sz="quarter" idx="11"/>
          </p:nvPr>
        </p:nvSpPr>
        <p:spPr/>
        <p:txBody>
          <a:bodyPr/>
          <a:lstStyle/>
          <a:p>
            <a:fld id="{59395FB3-9C97-154F-86B2-7E381B951268}" type="slidenum">
              <a:rPr lang="en-US" smtClean="0"/>
              <a:pPr/>
              <a:t>‹#›</a:t>
            </a:fld>
            <a:endParaRPr lang="en-US"/>
          </a:p>
        </p:txBody>
      </p:sp>
    </p:spTree>
    <p:extLst>
      <p:ext uri="{BB962C8B-B14F-4D97-AF65-F5344CB8AC3E}">
        <p14:creationId xmlns:p14="http://schemas.microsoft.com/office/powerpoint/2010/main" val="16759120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title, text (two columns)">
    <p:spTree>
      <p:nvGrpSpPr>
        <p:cNvPr id="1" name=""/>
        <p:cNvGrpSpPr/>
        <p:nvPr/>
      </p:nvGrpSpPr>
      <p:grpSpPr>
        <a:xfrm>
          <a:off x="0" y="0"/>
          <a:ext cx="0" cy="0"/>
          <a:chOff x="0" y="0"/>
          <a:chExt cx="0" cy="0"/>
        </a:xfrm>
      </p:grpSpPr>
      <p:sp>
        <p:nvSpPr>
          <p:cNvPr id="2" name="Title"/>
          <p:cNvSpPr>
            <a:spLocks noGrp="1"/>
          </p:cNvSpPr>
          <p:nvPr>
            <p:ph type="title"/>
          </p:nvPr>
        </p:nvSpPr>
        <p:spPr>
          <a:xfrm>
            <a:off x="280416" y="268224"/>
            <a:ext cx="5522976" cy="1072896"/>
          </a:xfrm>
        </p:spPr>
        <p:txBody>
          <a:bodyPr/>
          <a:lstStyle/>
          <a:p>
            <a:r>
              <a:rPr lang="en-US"/>
              <a:t>Click to edit Master title style</a:t>
            </a:r>
          </a:p>
        </p:txBody>
      </p:sp>
      <p:sp>
        <p:nvSpPr>
          <p:cNvPr id="8" name="Text Placeholder 1"/>
          <p:cNvSpPr>
            <a:spLocks noGrp="1"/>
          </p:cNvSpPr>
          <p:nvPr>
            <p:ph type="body" sz="quarter" idx="13"/>
          </p:nvPr>
        </p:nvSpPr>
        <p:spPr>
          <a:xfrm>
            <a:off x="292608" y="1658112"/>
            <a:ext cx="5498592" cy="43362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Text Placeholder 2"/>
          <p:cNvSpPr>
            <a:spLocks noGrp="1"/>
          </p:cNvSpPr>
          <p:nvPr>
            <p:ph type="body" sz="quarter" idx="12"/>
          </p:nvPr>
        </p:nvSpPr>
        <p:spPr>
          <a:xfrm>
            <a:off x="6388610" y="1658112"/>
            <a:ext cx="5498502" cy="43362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Footer Placeholder"/>
          <p:cNvSpPr>
            <a:spLocks noGrp="1"/>
          </p:cNvSpPr>
          <p:nvPr>
            <p:ph type="ftr" sz="quarter" idx="10"/>
          </p:nvPr>
        </p:nvSpPr>
        <p:spPr/>
        <p:txBody>
          <a:bodyPr/>
          <a:lstStyle/>
          <a:p>
            <a:r>
              <a:rPr lang="en-US"/>
              <a:t>Group Name / DOC ID / Month XX, 2019 / © 2019 IBM Corporation</a:t>
            </a:r>
          </a:p>
        </p:txBody>
      </p:sp>
      <p:sp>
        <p:nvSpPr>
          <p:cNvPr id="4" name="Slide Number Placeholder"/>
          <p:cNvSpPr>
            <a:spLocks noGrp="1"/>
          </p:cNvSpPr>
          <p:nvPr>
            <p:ph type="sldNum" sz="quarter" idx="11"/>
          </p:nvPr>
        </p:nvSpPr>
        <p:spPr/>
        <p:txBody>
          <a:bodyPr/>
          <a:lstStyle/>
          <a:p>
            <a:fld id="{59395FB3-9C97-154F-86B2-7E381B951268}" type="slidenum">
              <a:rPr lang="en-US" smtClean="0"/>
              <a:pPr/>
              <a:t>‹#›</a:t>
            </a:fld>
            <a:endParaRPr lang="en-US"/>
          </a:p>
        </p:txBody>
      </p:sp>
    </p:spTree>
    <p:extLst>
      <p:ext uri="{BB962C8B-B14F-4D97-AF65-F5344CB8AC3E}">
        <p14:creationId xmlns:p14="http://schemas.microsoft.com/office/powerpoint/2010/main" val="52708615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title, text (two columns, different text sizes)">
    <p:spTree>
      <p:nvGrpSpPr>
        <p:cNvPr id="1" name=""/>
        <p:cNvGrpSpPr/>
        <p:nvPr/>
      </p:nvGrpSpPr>
      <p:grpSpPr>
        <a:xfrm>
          <a:off x="0" y="0"/>
          <a:ext cx="0" cy="0"/>
          <a:chOff x="0" y="0"/>
          <a:chExt cx="0" cy="0"/>
        </a:xfrm>
      </p:grpSpPr>
      <p:sp>
        <p:nvSpPr>
          <p:cNvPr id="2" name="Title"/>
          <p:cNvSpPr>
            <a:spLocks noGrp="1"/>
          </p:cNvSpPr>
          <p:nvPr>
            <p:ph type="title"/>
          </p:nvPr>
        </p:nvSpPr>
        <p:spPr>
          <a:xfrm>
            <a:off x="280416" y="268224"/>
            <a:ext cx="5522976" cy="1072896"/>
          </a:xfrm>
        </p:spPr>
        <p:txBody>
          <a:bodyPr/>
          <a:lstStyle/>
          <a:p>
            <a:r>
              <a:rPr lang="en-US"/>
              <a:t>Click to edit Master title style</a:t>
            </a:r>
          </a:p>
        </p:txBody>
      </p:sp>
      <p:sp>
        <p:nvSpPr>
          <p:cNvPr id="7" name="Content Placeholder"/>
          <p:cNvSpPr>
            <a:spLocks noGrp="1"/>
          </p:cNvSpPr>
          <p:nvPr>
            <p:ph sz="quarter" idx="13"/>
          </p:nvPr>
        </p:nvSpPr>
        <p:spPr>
          <a:xfrm>
            <a:off x="280416" y="1621536"/>
            <a:ext cx="5522976" cy="4372864"/>
          </a:xfrm>
        </p:spPr>
        <p:txBody>
          <a:bodyPr/>
          <a:lstStyle>
            <a:lvl1pPr>
              <a:defRPr sz="3200"/>
            </a:lvl1pPr>
          </a:lstStyle>
          <a:p>
            <a:pPr lvl="0"/>
            <a:r>
              <a:rPr lang="en-US"/>
              <a:t>Click to edit Master text styles</a:t>
            </a:r>
          </a:p>
        </p:txBody>
      </p:sp>
      <p:sp>
        <p:nvSpPr>
          <p:cNvPr id="6" name="Text Placeholder"/>
          <p:cNvSpPr>
            <a:spLocks noGrp="1"/>
          </p:cNvSpPr>
          <p:nvPr>
            <p:ph type="body" sz="quarter" idx="12"/>
          </p:nvPr>
        </p:nvSpPr>
        <p:spPr>
          <a:xfrm>
            <a:off x="6388608" y="1658112"/>
            <a:ext cx="5498592" cy="43362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Footer Placeholder"/>
          <p:cNvSpPr>
            <a:spLocks noGrp="1"/>
          </p:cNvSpPr>
          <p:nvPr>
            <p:ph type="ftr" sz="quarter" idx="10"/>
          </p:nvPr>
        </p:nvSpPr>
        <p:spPr/>
        <p:txBody>
          <a:bodyPr/>
          <a:lstStyle/>
          <a:p>
            <a:r>
              <a:rPr lang="en-US"/>
              <a:t>Group Name / DOC ID / Month XX, 2019 / © 2019 IBM Corporation</a:t>
            </a:r>
          </a:p>
        </p:txBody>
      </p:sp>
      <p:sp>
        <p:nvSpPr>
          <p:cNvPr id="4" name="Slide Number Placeholder"/>
          <p:cNvSpPr>
            <a:spLocks noGrp="1"/>
          </p:cNvSpPr>
          <p:nvPr>
            <p:ph type="sldNum" sz="quarter" idx="11"/>
          </p:nvPr>
        </p:nvSpPr>
        <p:spPr/>
        <p:txBody>
          <a:bodyPr/>
          <a:lstStyle/>
          <a:p>
            <a:fld id="{59395FB3-9C97-154F-86B2-7E381B951268}" type="slidenum">
              <a:rPr lang="en-US" smtClean="0"/>
              <a:pPr/>
              <a:t>‹#›</a:t>
            </a:fld>
            <a:endParaRPr lang="en-US"/>
          </a:p>
        </p:txBody>
      </p:sp>
    </p:spTree>
    <p:extLst>
      <p:ext uri="{BB962C8B-B14F-4D97-AF65-F5344CB8AC3E}">
        <p14:creationId xmlns:p14="http://schemas.microsoft.com/office/powerpoint/2010/main" val="3946317817"/>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title, text (four columns)">
    <p:spTree>
      <p:nvGrpSpPr>
        <p:cNvPr id="1" name=""/>
        <p:cNvGrpSpPr/>
        <p:nvPr/>
      </p:nvGrpSpPr>
      <p:grpSpPr>
        <a:xfrm>
          <a:off x="0" y="0"/>
          <a:ext cx="0" cy="0"/>
          <a:chOff x="0" y="0"/>
          <a:chExt cx="0" cy="0"/>
        </a:xfrm>
      </p:grpSpPr>
      <p:sp>
        <p:nvSpPr>
          <p:cNvPr id="2" name="Title"/>
          <p:cNvSpPr>
            <a:spLocks noGrp="1"/>
          </p:cNvSpPr>
          <p:nvPr>
            <p:ph type="title"/>
          </p:nvPr>
        </p:nvSpPr>
        <p:spPr>
          <a:xfrm>
            <a:off x="280416" y="268224"/>
            <a:ext cx="5522976" cy="1072896"/>
          </a:xfrm>
        </p:spPr>
        <p:txBody>
          <a:bodyPr/>
          <a:lstStyle/>
          <a:p>
            <a:r>
              <a:rPr lang="en-US"/>
              <a:t>Click to edit Master title style</a:t>
            </a:r>
          </a:p>
        </p:txBody>
      </p:sp>
      <p:sp>
        <p:nvSpPr>
          <p:cNvPr id="6" name="Text Placeholder 1"/>
          <p:cNvSpPr>
            <a:spLocks noGrp="1"/>
          </p:cNvSpPr>
          <p:nvPr>
            <p:ph type="body" sz="quarter" idx="12"/>
          </p:nvPr>
        </p:nvSpPr>
        <p:spPr>
          <a:xfrm>
            <a:off x="292608" y="1658112"/>
            <a:ext cx="2450592" cy="43362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Text Placeholder 2"/>
          <p:cNvSpPr>
            <a:spLocks noGrp="1"/>
          </p:cNvSpPr>
          <p:nvPr>
            <p:ph type="body" sz="quarter" idx="13"/>
          </p:nvPr>
        </p:nvSpPr>
        <p:spPr>
          <a:xfrm>
            <a:off x="3340608" y="1658112"/>
            <a:ext cx="2450592" cy="43362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Text Placeholder 3"/>
          <p:cNvSpPr>
            <a:spLocks noGrp="1"/>
          </p:cNvSpPr>
          <p:nvPr>
            <p:ph type="body" sz="quarter" idx="14"/>
          </p:nvPr>
        </p:nvSpPr>
        <p:spPr>
          <a:xfrm>
            <a:off x="6388608" y="1658112"/>
            <a:ext cx="2450592" cy="43362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Text Placeholder 4"/>
          <p:cNvSpPr>
            <a:spLocks noGrp="1"/>
          </p:cNvSpPr>
          <p:nvPr>
            <p:ph type="body" sz="quarter" idx="15"/>
          </p:nvPr>
        </p:nvSpPr>
        <p:spPr>
          <a:xfrm>
            <a:off x="9436608" y="1658112"/>
            <a:ext cx="2450592" cy="43362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Footer Placeholder"/>
          <p:cNvSpPr>
            <a:spLocks noGrp="1"/>
          </p:cNvSpPr>
          <p:nvPr>
            <p:ph type="ftr" sz="quarter" idx="10"/>
          </p:nvPr>
        </p:nvSpPr>
        <p:spPr/>
        <p:txBody>
          <a:bodyPr/>
          <a:lstStyle/>
          <a:p>
            <a:r>
              <a:rPr lang="en-US"/>
              <a:t>Group Name / DOC ID / Month XX, 2019 / © 2019 IBM Corporation</a:t>
            </a:r>
          </a:p>
        </p:txBody>
      </p:sp>
      <p:sp>
        <p:nvSpPr>
          <p:cNvPr id="4" name="Slide Number Placeholder"/>
          <p:cNvSpPr>
            <a:spLocks noGrp="1"/>
          </p:cNvSpPr>
          <p:nvPr>
            <p:ph type="sldNum" sz="quarter" idx="11"/>
          </p:nvPr>
        </p:nvSpPr>
        <p:spPr/>
        <p:txBody>
          <a:bodyPr/>
          <a:lstStyle/>
          <a:p>
            <a:fld id="{59395FB3-9C97-154F-86B2-7E381B951268}" type="slidenum">
              <a:rPr lang="en-US" smtClean="0"/>
              <a:pPr/>
              <a:t>‹#›</a:t>
            </a:fld>
            <a:endParaRPr lang="en-US"/>
          </a:p>
        </p:txBody>
      </p:sp>
    </p:spTree>
    <p:extLst>
      <p:ext uri="{BB962C8B-B14F-4D97-AF65-F5344CB8AC3E}">
        <p14:creationId xmlns:p14="http://schemas.microsoft.com/office/powerpoint/2010/main" val="3112140188"/>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title, text, half-image">
    <p:spTree>
      <p:nvGrpSpPr>
        <p:cNvPr id="1" name=""/>
        <p:cNvGrpSpPr/>
        <p:nvPr/>
      </p:nvGrpSpPr>
      <p:grpSpPr>
        <a:xfrm>
          <a:off x="0" y="0"/>
          <a:ext cx="0" cy="0"/>
          <a:chOff x="0" y="0"/>
          <a:chExt cx="0" cy="0"/>
        </a:xfrm>
      </p:grpSpPr>
      <p:sp>
        <p:nvSpPr>
          <p:cNvPr id="2" name="Title"/>
          <p:cNvSpPr>
            <a:spLocks noGrp="1"/>
          </p:cNvSpPr>
          <p:nvPr>
            <p:ph type="title"/>
          </p:nvPr>
        </p:nvSpPr>
        <p:spPr>
          <a:xfrm>
            <a:off x="280416" y="268224"/>
            <a:ext cx="5522976" cy="1072896"/>
          </a:xfrm>
        </p:spPr>
        <p:txBody>
          <a:bodyPr/>
          <a:lstStyle/>
          <a:p>
            <a:r>
              <a:rPr lang="en-US"/>
              <a:t>Click to edit Master title style</a:t>
            </a:r>
          </a:p>
        </p:txBody>
      </p:sp>
      <p:sp>
        <p:nvSpPr>
          <p:cNvPr id="8" name="Text Placeholder"/>
          <p:cNvSpPr>
            <a:spLocks noGrp="1"/>
          </p:cNvSpPr>
          <p:nvPr>
            <p:ph type="body" sz="quarter" idx="13"/>
          </p:nvPr>
        </p:nvSpPr>
        <p:spPr>
          <a:xfrm>
            <a:off x="292608" y="1658112"/>
            <a:ext cx="5498592" cy="43362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Picture Placeholder"/>
          <p:cNvSpPr>
            <a:spLocks noGrp="1"/>
          </p:cNvSpPr>
          <p:nvPr>
            <p:ph type="pic" sz="quarter" idx="14"/>
          </p:nvPr>
        </p:nvSpPr>
        <p:spPr>
          <a:xfrm>
            <a:off x="6096000" y="0"/>
            <a:ext cx="6096000" cy="6858000"/>
          </a:xfrm>
        </p:spPr>
        <p:txBody>
          <a:bodyPr lIns="91440" tIns="91440" rIns="91440" bIns="91440"/>
          <a:lstStyle/>
          <a:p>
            <a:r>
              <a:rPr lang="en-US"/>
              <a:t>Drag picture to placeholder or click icon to add</a:t>
            </a:r>
          </a:p>
        </p:txBody>
      </p:sp>
      <p:sp>
        <p:nvSpPr>
          <p:cNvPr id="3" name="Footer Placeholder"/>
          <p:cNvSpPr>
            <a:spLocks noGrp="1"/>
          </p:cNvSpPr>
          <p:nvPr>
            <p:ph type="ftr" sz="quarter" idx="10"/>
          </p:nvPr>
        </p:nvSpPr>
        <p:spPr/>
        <p:txBody>
          <a:bodyPr/>
          <a:lstStyle/>
          <a:p>
            <a:r>
              <a:rPr lang="en-US"/>
              <a:t>Group Name / DOC ID / Month XX, 2019 / © 2019 IBM Corporation</a:t>
            </a:r>
          </a:p>
        </p:txBody>
      </p:sp>
      <p:sp>
        <p:nvSpPr>
          <p:cNvPr id="4" name="Slide Number Placeholder"/>
          <p:cNvSpPr>
            <a:spLocks noGrp="1"/>
          </p:cNvSpPr>
          <p:nvPr>
            <p:ph type="sldNum" sz="quarter" idx="11"/>
          </p:nvPr>
        </p:nvSpPr>
        <p:spPr/>
        <p:txBody>
          <a:bodyPr/>
          <a:lstStyle/>
          <a:p>
            <a:fld id="{59395FB3-9C97-154F-86B2-7E381B951268}" type="slidenum">
              <a:rPr lang="en-US" smtClean="0"/>
              <a:pPr/>
              <a:t>‹#›</a:t>
            </a:fld>
            <a:endParaRPr lang="en-US"/>
          </a:p>
        </p:txBody>
      </p:sp>
    </p:spTree>
    <p:extLst>
      <p:ext uri="{BB962C8B-B14F-4D97-AF65-F5344CB8AC3E}">
        <p14:creationId xmlns:p14="http://schemas.microsoft.com/office/powerpoint/2010/main" val="3618129216"/>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title, text (two narrow columns)">
    <p:spTree>
      <p:nvGrpSpPr>
        <p:cNvPr id="1" name=""/>
        <p:cNvGrpSpPr/>
        <p:nvPr/>
      </p:nvGrpSpPr>
      <p:grpSpPr>
        <a:xfrm>
          <a:off x="0" y="0"/>
          <a:ext cx="0" cy="0"/>
          <a:chOff x="0" y="0"/>
          <a:chExt cx="0" cy="0"/>
        </a:xfrm>
      </p:grpSpPr>
      <p:sp>
        <p:nvSpPr>
          <p:cNvPr id="2" name="Title"/>
          <p:cNvSpPr>
            <a:spLocks noGrp="1"/>
          </p:cNvSpPr>
          <p:nvPr>
            <p:ph type="title"/>
          </p:nvPr>
        </p:nvSpPr>
        <p:spPr>
          <a:xfrm>
            <a:off x="280416" y="268224"/>
            <a:ext cx="5522976" cy="5726176"/>
          </a:xfrm>
        </p:spPr>
        <p:txBody>
          <a:bodyPr/>
          <a:lstStyle/>
          <a:p>
            <a:r>
              <a:rPr lang="en-US"/>
              <a:t>Click to edit Master title style</a:t>
            </a:r>
          </a:p>
        </p:txBody>
      </p:sp>
      <p:sp>
        <p:nvSpPr>
          <p:cNvPr id="6" name="Text Placeholder 1"/>
          <p:cNvSpPr>
            <a:spLocks noGrp="1"/>
          </p:cNvSpPr>
          <p:nvPr>
            <p:ph type="body" sz="quarter" idx="12"/>
          </p:nvPr>
        </p:nvSpPr>
        <p:spPr>
          <a:xfrm>
            <a:off x="6388608" y="268224"/>
            <a:ext cx="2450592" cy="572617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Text Placeholder 2"/>
          <p:cNvSpPr>
            <a:spLocks noGrp="1"/>
          </p:cNvSpPr>
          <p:nvPr>
            <p:ph type="body" sz="quarter" idx="13"/>
          </p:nvPr>
        </p:nvSpPr>
        <p:spPr>
          <a:xfrm>
            <a:off x="9436608" y="268224"/>
            <a:ext cx="2450592" cy="572617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Footer Placeholder"/>
          <p:cNvSpPr>
            <a:spLocks noGrp="1"/>
          </p:cNvSpPr>
          <p:nvPr>
            <p:ph type="ftr" sz="quarter" idx="10"/>
          </p:nvPr>
        </p:nvSpPr>
        <p:spPr/>
        <p:txBody>
          <a:bodyPr/>
          <a:lstStyle/>
          <a:p>
            <a:r>
              <a:rPr lang="en-US"/>
              <a:t>Group Name / DOC ID / Month XX, 2019 / © 2019 IBM Corporation</a:t>
            </a:r>
          </a:p>
        </p:txBody>
      </p:sp>
      <p:sp>
        <p:nvSpPr>
          <p:cNvPr id="4" name="Slide Number Placeholder"/>
          <p:cNvSpPr>
            <a:spLocks noGrp="1"/>
          </p:cNvSpPr>
          <p:nvPr>
            <p:ph type="sldNum" sz="quarter" idx="11"/>
          </p:nvPr>
        </p:nvSpPr>
        <p:spPr/>
        <p:txBody>
          <a:bodyPr/>
          <a:lstStyle/>
          <a:p>
            <a:fld id="{59395FB3-9C97-154F-86B2-7E381B951268}" type="slidenum">
              <a:rPr lang="en-US" smtClean="0"/>
              <a:pPr/>
              <a:t>‹#›</a:t>
            </a:fld>
            <a:endParaRPr lang="en-US"/>
          </a:p>
        </p:txBody>
      </p:sp>
    </p:spTree>
    <p:extLst>
      <p:ext uri="{BB962C8B-B14F-4D97-AF65-F5344CB8AC3E}">
        <p14:creationId xmlns:p14="http://schemas.microsoft.com/office/powerpoint/2010/main" val="2051742016"/>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title, text (split background)">
    <p:spTree>
      <p:nvGrpSpPr>
        <p:cNvPr id="1" name=""/>
        <p:cNvGrpSpPr/>
        <p:nvPr/>
      </p:nvGrpSpPr>
      <p:grpSpPr>
        <a:xfrm>
          <a:off x="0" y="0"/>
          <a:ext cx="0" cy="0"/>
          <a:chOff x="0" y="0"/>
          <a:chExt cx="0" cy="0"/>
        </a:xfrm>
      </p:grpSpPr>
      <p:sp>
        <p:nvSpPr>
          <p:cNvPr id="2" name="Title"/>
          <p:cNvSpPr>
            <a:spLocks noGrp="1"/>
          </p:cNvSpPr>
          <p:nvPr>
            <p:ph type="title"/>
          </p:nvPr>
        </p:nvSpPr>
        <p:spPr>
          <a:xfrm>
            <a:off x="280418" y="268224"/>
            <a:ext cx="5522886" cy="5726176"/>
          </a:xfrm>
        </p:spPr>
        <p:txBody>
          <a:bodyPr/>
          <a:lstStyle/>
          <a:p>
            <a:r>
              <a:rPr lang="en-US"/>
              <a:t>Click to edit Master title style</a:t>
            </a:r>
          </a:p>
        </p:txBody>
      </p:sp>
      <p:sp>
        <p:nvSpPr>
          <p:cNvPr id="7" name="Black rectangle">
            <a:extLst>
              <a:ext uri="{FF2B5EF4-FFF2-40B4-BE49-F238E27FC236}">
                <a16:creationId xmlns:a16="http://schemas.microsoft.com/office/drawing/2014/main" id="{612CE115-19C6-174D-97D1-85AD78D8BEA7}"/>
              </a:ext>
              <a:ext uri="{C183D7F6-B498-43B3-948B-1728B52AA6E4}">
                <adec:decorative xmlns:adec="http://schemas.microsoft.com/office/drawing/2017/decorative" val="1"/>
              </a:ext>
            </a:extLst>
          </p:cNvPr>
          <p:cNvSpPr/>
          <p:nvPr userDrawn="1"/>
        </p:nvSpPr>
        <p:spPr>
          <a:xfrm>
            <a:off x="6096000" y="0"/>
            <a:ext cx="6096000" cy="6858000"/>
          </a:xfrm>
          <a:prstGeom prst="rect">
            <a:avLst/>
          </a:prstGeom>
          <a:solidFill>
            <a:schemeClr val="tx1"/>
          </a:solidFill>
        </p:spPr>
        <p:txBody>
          <a:bodyPr wrap="square" lIns="0" tIns="0" rIns="0" bIns="0" rtlCol="0" anchor="ctr">
            <a:noAutofit/>
          </a:bodyPr>
          <a:lstStyle/>
          <a:p>
            <a:pPr algn="ctr"/>
            <a:endParaRPr lang="en-US" sz="1600" b="0" i="0">
              <a:solidFill>
                <a:srgbClr val="FFFFFF"/>
              </a:solidFill>
              <a:latin typeface="IBM Plex Sans" panose="020B0503050203000203" pitchFamily="34" charset="0"/>
              <a:cs typeface="Arial"/>
            </a:endParaRPr>
          </a:p>
        </p:txBody>
      </p:sp>
      <p:sp>
        <p:nvSpPr>
          <p:cNvPr id="6" name="Text Placeholder"/>
          <p:cNvSpPr>
            <a:spLocks noGrp="1"/>
          </p:cNvSpPr>
          <p:nvPr>
            <p:ph type="body" sz="quarter" idx="12"/>
          </p:nvPr>
        </p:nvSpPr>
        <p:spPr>
          <a:xfrm>
            <a:off x="6388608" y="268224"/>
            <a:ext cx="5498592" cy="5726176"/>
          </a:xfrm>
        </p:spPr>
        <p:txBody>
          <a:bodyPr/>
          <a:lstStyle>
            <a:lvl1pPr>
              <a:buClr>
                <a:schemeClr val="bg1"/>
              </a:buClr>
              <a:defRPr>
                <a:solidFill>
                  <a:schemeClr val="bg1"/>
                </a:solidFill>
              </a:defRPr>
            </a:lvl1pPr>
            <a:lvl2pPr>
              <a:buClr>
                <a:schemeClr val="bg1"/>
              </a:buCl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buClr>
                <a:schemeClr val="bg1"/>
              </a:buCl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Footer Placeholder"/>
          <p:cNvSpPr>
            <a:spLocks noGrp="1"/>
          </p:cNvSpPr>
          <p:nvPr>
            <p:ph type="ftr" sz="quarter" idx="10"/>
          </p:nvPr>
        </p:nvSpPr>
        <p:spPr/>
        <p:txBody>
          <a:bodyPr/>
          <a:lstStyle/>
          <a:p>
            <a:r>
              <a:rPr lang="en-US"/>
              <a:t>Group Name / DOC ID / Month XX, 2019 / © 2019 IBM Corporation</a:t>
            </a:r>
          </a:p>
        </p:txBody>
      </p:sp>
      <p:sp>
        <p:nvSpPr>
          <p:cNvPr id="4" name="Slide Number Placeholder"/>
          <p:cNvSpPr>
            <a:spLocks noGrp="1"/>
          </p:cNvSpPr>
          <p:nvPr>
            <p:ph type="sldNum" sz="quarter" idx="11"/>
          </p:nvPr>
        </p:nvSpPr>
        <p:spPr/>
        <p:txBody>
          <a:bodyPr/>
          <a:lstStyle>
            <a:lvl1pPr>
              <a:defRPr>
                <a:solidFill>
                  <a:schemeClr val="bg1"/>
                </a:solidFill>
              </a:defRPr>
            </a:lvl1pPr>
          </a:lstStyle>
          <a:p>
            <a:fld id="{59395FB3-9C97-154F-86B2-7E381B951268}" type="slidenum">
              <a:rPr lang="en-US" smtClean="0"/>
              <a:pPr/>
              <a:t>‹#›</a:t>
            </a:fld>
            <a:endParaRPr lang="en-US"/>
          </a:p>
        </p:txBody>
      </p:sp>
    </p:spTree>
    <p:extLst>
      <p:ext uri="{BB962C8B-B14F-4D97-AF65-F5344CB8AC3E}">
        <p14:creationId xmlns:p14="http://schemas.microsoft.com/office/powerpoint/2010/main" val="4116305866"/>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title, image">
    <p:spTree>
      <p:nvGrpSpPr>
        <p:cNvPr id="1" name=""/>
        <p:cNvGrpSpPr/>
        <p:nvPr/>
      </p:nvGrpSpPr>
      <p:grpSpPr>
        <a:xfrm>
          <a:off x="0" y="0"/>
          <a:ext cx="0" cy="0"/>
          <a:chOff x="0" y="0"/>
          <a:chExt cx="0" cy="0"/>
        </a:xfrm>
      </p:grpSpPr>
      <p:sp>
        <p:nvSpPr>
          <p:cNvPr id="2" name="Title"/>
          <p:cNvSpPr>
            <a:spLocks noGrp="1"/>
          </p:cNvSpPr>
          <p:nvPr>
            <p:ph type="title"/>
          </p:nvPr>
        </p:nvSpPr>
        <p:spPr>
          <a:xfrm>
            <a:off x="280416" y="268224"/>
            <a:ext cx="5522976" cy="5726176"/>
          </a:xfrm>
        </p:spPr>
        <p:txBody>
          <a:bodyPr/>
          <a:lstStyle/>
          <a:p>
            <a:r>
              <a:rPr lang="en-US"/>
              <a:t>Click to edit Master title style</a:t>
            </a:r>
          </a:p>
        </p:txBody>
      </p:sp>
      <p:sp>
        <p:nvSpPr>
          <p:cNvPr id="7" name="Picture Placeholder"/>
          <p:cNvSpPr>
            <a:spLocks noGrp="1"/>
          </p:cNvSpPr>
          <p:nvPr>
            <p:ph type="pic" sz="quarter" idx="14"/>
          </p:nvPr>
        </p:nvSpPr>
        <p:spPr>
          <a:xfrm>
            <a:off x="6096000" y="0"/>
            <a:ext cx="6096000" cy="6858000"/>
          </a:xfrm>
        </p:spPr>
        <p:txBody>
          <a:bodyPr lIns="91440" tIns="91440" rIns="91440" bIns="91440"/>
          <a:lstStyle/>
          <a:p>
            <a:r>
              <a:rPr lang="en-US"/>
              <a:t>Drag picture to placeholder or click icon to add</a:t>
            </a:r>
          </a:p>
        </p:txBody>
      </p:sp>
      <p:sp>
        <p:nvSpPr>
          <p:cNvPr id="3" name="Footer Placeholder"/>
          <p:cNvSpPr>
            <a:spLocks noGrp="1"/>
          </p:cNvSpPr>
          <p:nvPr>
            <p:ph type="ftr" sz="quarter" idx="10"/>
          </p:nvPr>
        </p:nvSpPr>
        <p:spPr/>
        <p:txBody>
          <a:bodyPr/>
          <a:lstStyle/>
          <a:p>
            <a:r>
              <a:rPr lang="en-US"/>
              <a:t>Group Name / DOC ID / Month XX, 2019 / © 2019 IBM Corporation</a:t>
            </a:r>
          </a:p>
        </p:txBody>
      </p:sp>
      <p:sp>
        <p:nvSpPr>
          <p:cNvPr id="4" name="Slide Number Placeholder"/>
          <p:cNvSpPr>
            <a:spLocks noGrp="1"/>
          </p:cNvSpPr>
          <p:nvPr>
            <p:ph type="sldNum" sz="quarter" idx="11"/>
          </p:nvPr>
        </p:nvSpPr>
        <p:spPr/>
        <p:txBody>
          <a:bodyPr/>
          <a:lstStyle/>
          <a:p>
            <a:fld id="{59395FB3-9C97-154F-86B2-7E381B951268}" type="slidenum">
              <a:rPr lang="en-US" smtClean="0"/>
              <a:pPr/>
              <a:t>‹#›</a:t>
            </a:fld>
            <a:endParaRPr lang="en-US"/>
          </a:p>
        </p:txBody>
      </p:sp>
    </p:spTree>
    <p:extLst>
      <p:ext uri="{BB962C8B-B14F-4D97-AF65-F5344CB8AC3E}">
        <p14:creationId xmlns:p14="http://schemas.microsoft.com/office/powerpoint/2010/main" val="2939231181"/>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title, half-blank area">
    <p:spTree>
      <p:nvGrpSpPr>
        <p:cNvPr id="1" name=""/>
        <p:cNvGrpSpPr/>
        <p:nvPr/>
      </p:nvGrpSpPr>
      <p:grpSpPr>
        <a:xfrm>
          <a:off x="0" y="0"/>
          <a:ext cx="0" cy="0"/>
          <a:chOff x="0" y="0"/>
          <a:chExt cx="0" cy="0"/>
        </a:xfrm>
      </p:grpSpPr>
      <p:sp>
        <p:nvSpPr>
          <p:cNvPr id="2" name="Title"/>
          <p:cNvSpPr>
            <a:spLocks noGrp="1"/>
          </p:cNvSpPr>
          <p:nvPr>
            <p:ph type="title"/>
          </p:nvPr>
        </p:nvSpPr>
        <p:spPr>
          <a:xfrm>
            <a:off x="280416" y="268224"/>
            <a:ext cx="5522976" cy="5726176"/>
          </a:xfrm>
        </p:spPr>
        <p:txBody>
          <a:bodyPr/>
          <a:lstStyle/>
          <a:p>
            <a:r>
              <a:rPr lang="en-US"/>
              <a:t>Click to edit Master title style</a:t>
            </a:r>
          </a:p>
        </p:txBody>
      </p:sp>
      <p:sp>
        <p:nvSpPr>
          <p:cNvPr id="3" name="Footer Placeholder"/>
          <p:cNvSpPr>
            <a:spLocks noGrp="1"/>
          </p:cNvSpPr>
          <p:nvPr>
            <p:ph type="ftr" sz="quarter" idx="10"/>
          </p:nvPr>
        </p:nvSpPr>
        <p:spPr/>
        <p:txBody>
          <a:bodyPr/>
          <a:lstStyle/>
          <a:p>
            <a:r>
              <a:rPr lang="en-US"/>
              <a:t>Group Name / DOC ID / Month XX, 2019 / © 2019 IBM Corporation</a:t>
            </a:r>
          </a:p>
        </p:txBody>
      </p:sp>
      <p:sp>
        <p:nvSpPr>
          <p:cNvPr id="4" name="Slide Number Placeholder"/>
          <p:cNvSpPr>
            <a:spLocks noGrp="1"/>
          </p:cNvSpPr>
          <p:nvPr>
            <p:ph type="sldNum" sz="quarter" idx="11"/>
          </p:nvPr>
        </p:nvSpPr>
        <p:spPr/>
        <p:txBody>
          <a:bodyPr/>
          <a:lstStyle/>
          <a:p>
            <a:fld id="{59395FB3-9C97-154F-86B2-7E381B951268}" type="slidenum">
              <a:rPr lang="en-US" smtClean="0"/>
              <a:pPr/>
              <a:t>‹#›</a:t>
            </a:fld>
            <a:endParaRPr lang="en-US"/>
          </a:p>
        </p:txBody>
      </p:sp>
    </p:spTree>
    <p:extLst>
      <p:ext uri="{BB962C8B-B14F-4D97-AF65-F5344CB8AC3E}">
        <p14:creationId xmlns:p14="http://schemas.microsoft.com/office/powerpoint/2010/main" val="97919669"/>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title, blank">
    <p:spTree>
      <p:nvGrpSpPr>
        <p:cNvPr id="1" name=""/>
        <p:cNvGrpSpPr/>
        <p:nvPr/>
      </p:nvGrpSpPr>
      <p:grpSpPr>
        <a:xfrm>
          <a:off x="0" y="0"/>
          <a:ext cx="0" cy="0"/>
          <a:chOff x="0" y="0"/>
          <a:chExt cx="0" cy="0"/>
        </a:xfrm>
      </p:grpSpPr>
      <p:sp>
        <p:nvSpPr>
          <p:cNvPr id="2" name="Title"/>
          <p:cNvSpPr>
            <a:spLocks noGrp="1"/>
          </p:cNvSpPr>
          <p:nvPr>
            <p:ph type="title"/>
          </p:nvPr>
        </p:nvSpPr>
        <p:spPr>
          <a:xfrm>
            <a:off x="280416" y="268224"/>
            <a:ext cx="5522976" cy="1072896"/>
          </a:xfrm>
        </p:spPr>
        <p:txBody>
          <a:bodyPr/>
          <a:lstStyle/>
          <a:p>
            <a:r>
              <a:rPr lang="en-US"/>
              <a:t>Click to edit Master title style</a:t>
            </a:r>
          </a:p>
        </p:txBody>
      </p:sp>
      <p:sp>
        <p:nvSpPr>
          <p:cNvPr id="3" name="Footer Placeholder"/>
          <p:cNvSpPr>
            <a:spLocks noGrp="1"/>
          </p:cNvSpPr>
          <p:nvPr>
            <p:ph type="ftr" sz="quarter" idx="10"/>
          </p:nvPr>
        </p:nvSpPr>
        <p:spPr/>
        <p:txBody>
          <a:bodyPr/>
          <a:lstStyle/>
          <a:p>
            <a:r>
              <a:rPr lang="en-US"/>
              <a:t>Group Name / DOC ID / Month XX, 2019 / © 2019 IBM Corporation</a:t>
            </a:r>
          </a:p>
        </p:txBody>
      </p:sp>
      <p:sp>
        <p:nvSpPr>
          <p:cNvPr id="4" name="Slide Number Placeholder"/>
          <p:cNvSpPr>
            <a:spLocks noGrp="1"/>
          </p:cNvSpPr>
          <p:nvPr>
            <p:ph type="sldNum" sz="quarter" idx="11"/>
          </p:nvPr>
        </p:nvSpPr>
        <p:spPr/>
        <p:txBody>
          <a:bodyPr/>
          <a:lstStyle/>
          <a:p>
            <a:fld id="{59395FB3-9C97-154F-86B2-7E381B951268}" type="slidenum">
              <a:rPr lang="en-US" smtClean="0"/>
              <a:pPr/>
              <a:t>‹#›</a:t>
            </a:fld>
            <a:endParaRPr lang="en-US"/>
          </a:p>
        </p:txBody>
      </p:sp>
    </p:spTree>
    <p:extLst>
      <p:ext uri="{BB962C8B-B14F-4D97-AF65-F5344CB8AC3E}">
        <p14:creationId xmlns:p14="http://schemas.microsoft.com/office/powerpoint/2010/main" val="1486442855"/>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insight, text, boxes">
    <p:spTree>
      <p:nvGrpSpPr>
        <p:cNvPr id="1" name=""/>
        <p:cNvGrpSpPr/>
        <p:nvPr/>
      </p:nvGrpSpPr>
      <p:grpSpPr>
        <a:xfrm>
          <a:off x="0" y="0"/>
          <a:ext cx="0" cy="0"/>
          <a:chOff x="0" y="0"/>
          <a:chExt cx="0" cy="0"/>
        </a:xfrm>
      </p:grpSpPr>
      <p:sp>
        <p:nvSpPr>
          <p:cNvPr id="2" name="Title"/>
          <p:cNvSpPr>
            <a:spLocks noGrp="1"/>
          </p:cNvSpPr>
          <p:nvPr>
            <p:ph type="title"/>
          </p:nvPr>
        </p:nvSpPr>
        <p:spPr>
          <a:xfrm>
            <a:off x="280416" y="268224"/>
            <a:ext cx="5522976" cy="1072896"/>
          </a:xfrm>
        </p:spPr>
        <p:txBody>
          <a:bodyPr/>
          <a:lstStyle/>
          <a:p>
            <a:r>
              <a:rPr lang="en-US"/>
              <a:t>Click to edit Master title style</a:t>
            </a:r>
          </a:p>
        </p:txBody>
      </p:sp>
      <p:sp>
        <p:nvSpPr>
          <p:cNvPr id="8" name="Text Placeholder"/>
          <p:cNvSpPr>
            <a:spLocks noGrp="1"/>
          </p:cNvSpPr>
          <p:nvPr>
            <p:ph type="body" sz="quarter" idx="13"/>
          </p:nvPr>
        </p:nvSpPr>
        <p:spPr>
          <a:xfrm>
            <a:off x="292608" y="1658112"/>
            <a:ext cx="5498592" cy="43362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Content Placeholder 1"/>
          <p:cNvSpPr>
            <a:spLocks noGrp="1"/>
          </p:cNvSpPr>
          <p:nvPr>
            <p:ph sz="quarter" idx="17"/>
          </p:nvPr>
        </p:nvSpPr>
        <p:spPr>
          <a:xfrm>
            <a:off x="6096000" y="0"/>
            <a:ext cx="3048000" cy="3429000"/>
          </a:xfrm>
          <a:solidFill>
            <a:schemeClr val="accent2"/>
          </a:solidFill>
          <a:ln>
            <a:noFill/>
          </a:ln>
        </p:spPr>
        <p:txBody>
          <a:bodyPr lIns="219456" tIns="201168" rIns="228600" bIns="228600"/>
          <a:lstStyle>
            <a:lvl1pPr>
              <a:defRPr>
                <a:solidFill>
                  <a:schemeClr val="bg1"/>
                </a:solidFill>
              </a:defRPr>
            </a:lvl1pPr>
          </a:lstStyle>
          <a:p>
            <a:pPr lvl="0"/>
            <a:r>
              <a:rPr lang="en-US"/>
              <a:t>Click to edit Master text styles</a:t>
            </a:r>
          </a:p>
        </p:txBody>
      </p:sp>
      <p:sp>
        <p:nvSpPr>
          <p:cNvPr id="10" name="Content Placeholder 2"/>
          <p:cNvSpPr>
            <a:spLocks noGrp="1"/>
          </p:cNvSpPr>
          <p:nvPr>
            <p:ph sz="quarter" idx="18"/>
          </p:nvPr>
        </p:nvSpPr>
        <p:spPr>
          <a:xfrm>
            <a:off x="9144000" y="0"/>
            <a:ext cx="3048000" cy="3429000"/>
          </a:xfrm>
          <a:solidFill>
            <a:srgbClr val="061F80"/>
          </a:solidFill>
          <a:ln>
            <a:noFill/>
          </a:ln>
        </p:spPr>
        <p:txBody>
          <a:bodyPr lIns="219456" tIns="201168" rIns="228600" bIns="228600"/>
          <a:lstStyle>
            <a:lvl1pPr>
              <a:defRPr>
                <a:solidFill>
                  <a:schemeClr val="bg1"/>
                </a:solidFill>
              </a:defRPr>
            </a:lvl1pPr>
          </a:lstStyle>
          <a:p>
            <a:pPr lvl="0"/>
            <a:r>
              <a:rPr lang="en-US"/>
              <a:t>Click to edit Master text styles</a:t>
            </a:r>
          </a:p>
        </p:txBody>
      </p:sp>
      <p:sp>
        <p:nvSpPr>
          <p:cNvPr id="12" name="Content Placeholder 3"/>
          <p:cNvSpPr>
            <a:spLocks noGrp="1"/>
          </p:cNvSpPr>
          <p:nvPr>
            <p:ph sz="quarter" idx="19"/>
          </p:nvPr>
        </p:nvSpPr>
        <p:spPr>
          <a:xfrm>
            <a:off x="6096000" y="3426885"/>
            <a:ext cx="6096000" cy="3431116"/>
          </a:xfrm>
          <a:solidFill>
            <a:srgbClr val="0530AD"/>
          </a:solidFill>
          <a:ln>
            <a:noFill/>
          </a:ln>
        </p:spPr>
        <p:txBody>
          <a:bodyPr lIns="219456" tIns="201168" rIns="228600" bIns="228600"/>
          <a:lstStyle>
            <a:lvl1pPr>
              <a:defRPr>
                <a:solidFill>
                  <a:schemeClr val="bg1"/>
                </a:solidFill>
              </a:defRPr>
            </a:lvl1pPr>
          </a:lstStyle>
          <a:p>
            <a:pPr lvl="0"/>
            <a:r>
              <a:rPr lang="en-US"/>
              <a:t>Click to edit Master text styles</a:t>
            </a:r>
          </a:p>
        </p:txBody>
      </p:sp>
      <p:sp>
        <p:nvSpPr>
          <p:cNvPr id="3" name="Footer Placeholder"/>
          <p:cNvSpPr>
            <a:spLocks noGrp="1"/>
          </p:cNvSpPr>
          <p:nvPr>
            <p:ph type="ftr" sz="quarter" idx="10"/>
          </p:nvPr>
        </p:nvSpPr>
        <p:spPr/>
        <p:txBody>
          <a:bodyPr/>
          <a:lstStyle/>
          <a:p>
            <a:r>
              <a:rPr lang="en-US"/>
              <a:t>Group Name / DOC ID / Month XX, 2019 / © 2019 IBM Corporation</a:t>
            </a:r>
          </a:p>
        </p:txBody>
      </p:sp>
      <p:sp>
        <p:nvSpPr>
          <p:cNvPr id="4" name="Slide Number Placeholder"/>
          <p:cNvSpPr>
            <a:spLocks noGrp="1"/>
          </p:cNvSpPr>
          <p:nvPr>
            <p:ph type="sldNum" sz="quarter" idx="11"/>
          </p:nvPr>
        </p:nvSpPr>
        <p:spPr/>
        <p:txBody>
          <a:bodyPr/>
          <a:lstStyle>
            <a:lvl1pPr>
              <a:defRPr>
                <a:solidFill>
                  <a:schemeClr val="bg1"/>
                </a:solidFill>
              </a:defRPr>
            </a:lvl1pPr>
          </a:lstStyle>
          <a:p>
            <a:fld id="{59395FB3-9C97-154F-86B2-7E381B951268}" type="slidenum">
              <a:rPr lang="en-US" smtClean="0"/>
              <a:pPr/>
              <a:t>‹#›</a:t>
            </a:fld>
            <a:endParaRPr lang="en-US"/>
          </a:p>
        </p:txBody>
      </p:sp>
    </p:spTree>
    <p:extLst>
      <p:ext uri="{BB962C8B-B14F-4D97-AF65-F5344CB8AC3E}">
        <p14:creationId xmlns:p14="http://schemas.microsoft.com/office/powerpoint/2010/main" val="1385980291"/>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boxes (3 med, 2 small)">
    <p:spTree>
      <p:nvGrpSpPr>
        <p:cNvPr id="1" name=""/>
        <p:cNvGrpSpPr/>
        <p:nvPr/>
      </p:nvGrpSpPr>
      <p:grpSpPr>
        <a:xfrm>
          <a:off x="0" y="0"/>
          <a:ext cx="0" cy="0"/>
          <a:chOff x="0" y="0"/>
          <a:chExt cx="0" cy="0"/>
        </a:xfrm>
      </p:grpSpPr>
      <p:sp>
        <p:nvSpPr>
          <p:cNvPr id="2" name="Title"/>
          <p:cNvSpPr>
            <a:spLocks noGrp="1"/>
          </p:cNvSpPr>
          <p:nvPr>
            <p:ph type="title"/>
          </p:nvPr>
        </p:nvSpPr>
        <p:spPr>
          <a:xfrm>
            <a:off x="0" y="-1"/>
            <a:ext cx="6096000" cy="3429002"/>
          </a:xfrm>
          <a:solidFill>
            <a:srgbClr val="0530AD"/>
          </a:solidFill>
        </p:spPr>
        <p:txBody>
          <a:bodyPr lIns="210312" tIns="201168" rIns="228600" bIns="228600"/>
          <a:lstStyle>
            <a:lvl1pPr>
              <a:defRPr>
                <a:solidFill>
                  <a:schemeClr val="bg1"/>
                </a:solidFill>
              </a:defRPr>
            </a:lvl1pPr>
          </a:lstStyle>
          <a:p>
            <a:r>
              <a:rPr lang="en-US"/>
              <a:t>Click to edit Master title style</a:t>
            </a:r>
          </a:p>
        </p:txBody>
      </p:sp>
      <p:sp>
        <p:nvSpPr>
          <p:cNvPr id="6" name="Content Placeholder 1"/>
          <p:cNvSpPr>
            <a:spLocks noGrp="1"/>
          </p:cNvSpPr>
          <p:nvPr>
            <p:ph sz="quarter" idx="17"/>
          </p:nvPr>
        </p:nvSpPr>
        <p:spPr>
          <a:xfrm>
            <a:off x="6096000" y="0"/>
            <a:ext cx="3048000" cy="3429000"/>
          </a:xfrm>
          <a:solidFill>
            <a:schemeClr val="accent2"/>
          </a:solidFill>
          <a:ln>
            <a:noFill/>
          </a:ln>
        </p:spPr>
        <p:txBody>
          <a:bodyPr lIns="219456" tIns="201168" rIns="228600" bIns="228600"/>
          <a:lstStyle>
            <a:lvl1pPr>
              <a:defRPr>
                <a:solidFill>
                  <a:schemeClr val="bg1"/>
                </a:solidFill>
              </a:defRPr>
            </a:lvl1pPr>
          </a:lstStyle>
          <a:p>
            <a:pPr lvl="0"/>
            <a:r>
              <a:rPr lang="en-US"/>
              <a:t>Click to edit Master text styles</a:t>
            </a:r>
          </a:p>
        </p:txBody>
      </p:sp>
      <p:sp>
        <p:nvSpPr>
          <p:cNvPr id="11" name="Content Placeholder 2"/>
          <p:cNvSpPr>
            <a:spLocks noGrp="1"/>
          </p:cNvSpPr>
          <p:nvPr>
            <p:ph sz="quarter" idx="18"/>
          </p:nvPr>
        </p:nvSpPr>
        <p:spPr>
          <a:xfrm>
            <a:off x="9144000" y="0"/>
            <a:ext cx="3048000" cy="3429000"/>
          </a:xfrm>
          <a:solidFill>
            <a:srgbClr val="061F80"/>
          </a:solidFill>
          <a:ln>
            <a:noFill/>
          </a:ln>
        </p:spPr>
        <p:txBody>
          <a:bodyPr lIns="219456" tIns="201168" rIns="228600" bIns="228600"/>
          <a:lstStyle>
            <a:lvl1pPr>
              <a:defRPr>
                <a:solidFill>
                  <a:schemeClr val="bg1"/>
                </a:solidFill>
              </a:defRPr>
            </a:lvl1pPr>
          </a:lstStyle>
          <a:p>
            <a:pPr lvl="0"/>
            <a:r>
              <a:rPr lang="en-US"/>
              <a:t>Click to edit Master text styles</a:t>
            </a:r>
          </a:p>
        </p:txBody>
      </p:sp>
      <p:sp>
        <p:nvSpPr>
          <p:cNvPr id="7" name="Content Placeholder 3"/>
          <p:cNvSpPr>
            <a:spLocks noGrp="1"/>
          </p:cNvSpPr>
          <p:nvPr>
            <p:ph sz="quarter" idx="20"/>
          </p:nvPr>
        </p:nvSpPr>
        <p:spPr>
          <a:xfrm>
            <a:off x="0" y="3426885"/>
            <a:ext cx="6096000" cy="3431116"/>
          </a:xfrm>
          <a:solidFill>
            <a:schemeClr val="tx1"/>
          </a:solidFill>
        </p:spPr>
        <p:txBody>
          <a:bodyPr lIns="219456" tIns="201168" rIns="228600" bIns="228600"/>
          <a:lstStyle>
            <a:lvl1pPr>
              <a:defRPr>
                <a:solidFill>
                  <a:schemeClr val="bg1"/>
                </a:solidFill>
              </a:defRPr>
            </a:lvl1pPr>
          </a:lstStyle>
          <a:p>
            <a:pPr lvl="0"/>
            <a:r>
              <a:rPr lang="en-US"/>
              <a:t>Click to edit Master text styles</a:t>
            </a:r>
          </a:p>
        </p:txBody>
      </p:sp>
      <p:sp>
        <p:nvSpPr>
          <p:cNvPr id="14" name="Content Placeholder 4"/>
          <p:cNvSpPr>
            <a:spLocks noGrp="1"/>
          </p:cNvSpPr>
          <p:nvPr>
            <p:ph sz="quarter" idx="19"/>
          </p:nvPr>
        </p:nvSpPr>
        <p:spPr>
          <a:xfrm>
            <a:off x="6096000" y="3426885"/>
            <a:ext cx="6096000" cy="3431116"/>
          </a:xfrm>
          <a:solidFill>
            <a:srgbClr val="0530AD"/>
          </a:solidFill>
          <a:ln>
            <a:noFill/>
          </a:ln>
        </p:spPr>
        <p:txBody>
          <a:bodyPr lIns="219456" tIns="201168" rIns="228600" bIns="228600"/>
          <a:lstStyle>
            <a:lvl1pPr>
              <a:defRPr>
                <a:solidFill>
                  <a:schemeClr val="bg1"/>
                </a:solidFill>
              </a:defRPr>
            </a:lvl1pPr>
          </a:lstStyle>
          <a:p>
            <a:pPr lvl="0"/>
            <a:r>
              <a:rPr lang="en-US"/>
              <a:t>Click to edit Master text styles</a:t>
            </a:r>
          </a:p>
        </p:txBody>
      </p:sp>
      <p:sp>
        <p:nvSpPr>
          <p:cNvPr id="3" name="Footer Placeholder"/>
          <p:cNvSpPr>
            <a:spLocks noGrp="1"/>
          </p:cNvSpPr>
          <p:nvPr>
            <p:ph type="ftr" sz="quarter" idx="10"/>
          </p:nvPr>
        </p:nvSpPr>
        <p:spPr/>
        <p:txBody>
          <a:bodyPr/>
          <a:lstStyle>
            <a:lvl1pPr>
              <a:defRPr>
                <a:solidFill>
                  <a:schemeClr val="bg1"/>
                </a:solidFill>
              </a:defRPr>
            </a:lvl1pPr>
          </a:lstStyle>
          <a:p>
            <a:r>
              <a:rPr lang="en-US"/>
              <a:t>Group Name / DOC ID / Month XX, 2019 / © 2019 IBM Corporation</a:t>
            </a:r>
          </a:p>
        </p:txBody>
      </p:sp>
      <p:sp>
        <p:nvSpPr>
          <p:cNvPr id="4" name="Slide Number Placeholder"/>
          <p:cNvSpPr>
            <a:spLocks noGrp="1"/>
          </p:cNvSpPr>
          <p:nvPr>
            <p:ph type="sldNum" sz="quarter" idx="11"/>
          </p:nvPr>
        </p:nvSpPr>
        <p:spPr/>
        <p:txBody>
          <a:bodyPr/>
          <a:lstStyle>
            <a:lvl1pPr>
              <a:defRPr>
                <a:solidFill>
                  <a:schemeClr val="bg1"/>
                </a:solidFill>
              </a:defRPr>
            </a:lvl1pPr>
          </a:lstStyle>
          <a:p>
            <a:fld id="{59395FB3-9C97-154F-86B2-7E381B951268}" type="slidenum">
              <a:rPr lang="en-US" smtClean="0"/>
              <a:pPr/>
              <a:t>‹#›</a:t>
            </a:fld>
            <a:endParaRPr lang="en-US"/>
          </a:p>
        </p:txBody>
      </p:sp>
    </p:spTree>
    <p:extLst>
      <p:ext uri="{BB962C8B-B14F-4D97-AF65-F5344CB8AC3E}">
        <p14:creationId xmlns:p14="http://schemas.microsoft.com/office/powerpoint/2010/main" val="1435847650"/>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boxes (1 large, 4 small)">
    <p:spTree>
      <p:nvGrpSpPr>
        <p:cNvPr id="1" name=""/>
        <p:cNvGrpSpPr/>
        <p:nvPr/>
      </p:nvGrpSpPr>
      <p:grpSpPr>
        <a:xfrm>
          <a:off x="0" y="0"/>
          <a:ext cx="0" cy="0"/>
          <a:chOff x="0" y="0"/>
          <a:chExt cx="0" cy="0"/>
        </a:xfrm>
      </p:grpSpPr>
      <p:sp>
        <p:nvSpPr>
          <p:cNvPr id="2" name="Title"/>
          <p:cNvSpPr>
            <a:spLocks noGrp="1"/>
          </p:cNvSpPr>
          <p:nvPr>
            <p:ph type="title"/>
          </p:nvPr>
        </p:nvSpPr>
        <p:spPr>
          <a:xfrm>
            <a:off x="0" y="-1"/>
            <a:ext cx="12192000" cy="3425951"/>
          </a:xfrm>
          <a:noFill/>
        </p:spPr>
        <p:txBody>
          <a:bodyPr lIns="182880" tIns="164592" rIns="228600" bIns="228600"/>
          <a:lstStyle>
            <a:lvl1pPr>
              <a:defRPr sz="6400"/>
            </a:lvl1pPr>
          </a:lstStyle>
          <a:p>
            <a:r>
              <a:rPr lang="en-US"/>
              <a:t>Click to edit Master title style</a:t>
            </a:r>
          </a:p>
        </p:txBody>
      </p:sp>
      <p:sp>
        <p:nvSpPr>
          <p:cNvPr id="13" name="Content Placeholder 1"/>
          <p:cNvSpPr>
            <a:spLocks noGrp="1"/>
          </p:cNvSpPr>
          <p:nvPr>
            <p:ph sz="quarter" idx="20"/>
          </p:nvPr>
        </p:nvSpPr>
        <p:spPr>
          <a:xfrm>
            <a:off x="0" y="3426885"/>
            <a:ext cx="3048000" cy="3431116"/>
          </a:xfrm>
          <a:solidFill>
            <a:srgbClr val="061F80"/>
          </a:solidFill>
        </p:spPr>
        <p:txBody>
          <a:bodyPr lIns="219456" tIns="201168" rIns="228600" bIns="228600"/>
          <a:lstStyle>
            <a:lvl1pPr>
              <a:defRPr>
                <a:solidFill>
                  <a:schemeClr val="bg1"/>
                </a:solidFill>
              </a:defRPr>
            </a:lvl1pPr>
          </a:lstStyle>
          <a:p>
            <a:pPr lvl="0"/>
            <a:r>
              <a:rPr lang="en-US"/>
              <a:t>Click to edit Master text styles</a:t>
            </a:r>
          </a:p>
        </p:txBody>
      </p:sp>
      <p:sp>
        <p:nvSpPr>
          <p:cNvPr id="12" name="Content Placeholder 2"/>
          <p:cNvSpPr>
            <a:spLocks noGrp="1"/>
          </p:cNvSpPr>
          <p:nvPr>
            <p:ph sz="quarter" idx="19"/>
          </p:nvPr>
        </p:nvSpPr>
        <p:spPr>
          <a:xfrm>
            <a:off x="3048002" y="3426885"/>
            <a:ext cx="3048000" cy="3431116"/>
          </a:xfrm>
          <a:solidFill>
            <a:srgbClr val="054ADA"/>
          </a:solidFill>
          <a:ln>
            <a:noFill/>
          </a:ln>
        </p:spPr>
        <p:txBody>
          <a:bodyPr lIns="219456" tIns="201168" rIns="228600" bIns="228600"/>
          <a:lstStyle>
            <a:lvl1pPr>
              <a:defRPr>
                <a:solidFill>
                  <a:schemeClr val="bg1"/>
                </a:solidFill>
              </a:defRPr>
            </a:lvl1pPr>
          </a:lstStyle>
          <a:p>
            <a:pPr lvl="0"/>
            <a:r>
              <a:rPr lang="en-US"/>
              <a:t>Click to edit Master text styles</a:t>
            </a:r>
          </a:p>
        </p:txBody>
      </p:sp>
      <p:sp>
        <p:nvSpPr>
          <p:cNvPr id="9" name="Content Placeholder 3"/>
          <p:cNvSpPr>
            <a:spLocks noGrp="1"/>
          </p:cNvSpPr>
          <p:nvPr>
            <p:ph sz="quarter" idx="17"/>
          </p:nvPr>
        </p:nvSpPr>
        <p:spPr>
          <a:xfrm>
            <a:off x="6096000" y="3426883"/>
            <a:ext cx="3048000" cy="3431118"/>
          </a:xfrm>
          <a:solidFill>
            <a:schemeClr val="accent2"/>
          </a:solidFill>
          <a:ln>
            <a:noFill/>
          </a:ln>
        </p:spPr>
        <p:txBody>
          <a:bodyPr lIns="219456" tIns="201168" rIns="228600" bIns="228600"/>
          <a:lstStyle>
            <a:lvl1pPr>
              <a:defRPr>
                <a:solidFill>
                  <a:schemeClr val="bg1"/>
                </a:solidFill>
              </a:defRPr>
            </a:lvl1pPr>
          </a:lstStyle>
          <a:p>
            <a:pPr lvl="0"/>
            <a:r>
              <a:rPr lang="en-US"/>
              <a:t>Click to edit Master text styles</a:t>
            </a:r>
          </a:p>
        </p:txBody>
      </p:sp>
      <p:sp>
        <p:nvSpPr>
          <p:cNvPr id="10" name="Content Placeholder 4"/>
          <p:cNvSpPr>
            <a:spLocks noGrp="1"/>
          </p:cNvSpPr>
          <p:nvPr>
            <p:ph sz="quarter" idx="18"/>
          </p:nvPr>
        </p:nvSpPr>
        <p:spPr>
          <a:xfrm>
            <a:off x="9144000" y="3426883"/>
            <a:ext cx="3048000" cy="3431118"/>
          </a:xfrm>
          <a:solidFill>
            <a:srgbClr val="6EA6FF"/>
          </a:solidFill>
          <a:ln>
            <a:noFill/>
          </a:ln>
        </p:spPr>
        <p:txBody>
          <a:bodyPr lIns="219456" tIns="201168" rIns="228600" bIns="228600"/>
          <a:lstStyle>
            <a:lvl1pPr>
              <a:defRPr>
                <a:solidFill>
                  <a:schemeClr val="tx1"/>
                </a:solidFill>
              </a:defRPr>
            </a:lvl1pPr>
          </a:lstStyle>
          <a:p>
            <a:pPr lvl="0"/>
            <a:r>
              <a:rPr lang="en-US"/>
              <a:t>Click to edit Master text styles</a:t>
            </a:r>
          </a:p>
        </p:txBody>
      </p:sp>
      <p:sp>
        <p:nvSpPr>
          <p:cNvPr id="3" name="Footer Placeholder"/>
          <p:cNvSpPr>
            <a:spLocks noGrp="1"/>
          </p:cNvSpPr>
          <p:nvPr>
            <p:ph type="ftr" sz="quarter" idx="10"/>
          </p:nvPr>
        </p:nvSpPr>
        <p:spPr/>
        <p:txBody>
          <a:bodyPr/>
          <a:lstStyle>
            <a:lvl1pPr>
              <a:defRPr>
                <a:solidFill>
                  <a:schemeClr val="bg1"/>
                </a:solidFill>
              </a:defRPr>
            </a:lvl1pPr>
          </a:lstStyle>
          <a:p>
            <a:r>
              <a:rPr lang="en-US"/>
              <a:t>Group Name / DOC ID / Month XX, 2019 / © 2019 IBM Corporation</a:t>
            </a:r>
          </a:p>
        </p:txBody>
      </p:sp>
      <p:sp>
        <p:nvSpPr>
          <p:cNvPr id="4" name="Slide Number Placeholder"/>
          <p:cNvSpPr>
            <a:spLocks noGrp="1"/>
          </p:cNvSpPr>
          <p:nvPr>
            <p:ph type="sldNum" sz="quarter" idx="11"/>
          </p:nvPr>
        </p:nvSpPr>
        <p:spPr/>
        <p:txBody>
          <a:bodyPr/>
          <a:lstStyle>
            <a:lvl1pPr>
              <a:defRPr>
                <a:solidFill>
                  <a:schemeClr val="tx1"/>
                </a:solidFill>
              </a:defRPr>
            </a:lvl1pPr>
          </a:lstStyle>
          <a:p>
            <a:fld id="{59395FB3-9C97-154F-86B2-7E381B951268}" type="slidenum">
              <a:rPr lang="en-US" smtClean="0"/>
              <a:pPr/>
              <a:t>‹#›</a:t>
            </a:fld>
            <a:endParaRPr lang="en-US"/>
          </a:p>
        </p:txBody>
      </p:sp>
    </p:spTree>
    <p:extLst>
      <p:ext uri="{BB962C8B-B14F-4D97-AF65-F5344CB8AC3E}">
        <p14:creationId xmlns:p14="http://schemas.microsoft.com/office/powerpoint/2010/main" val="3791590143"/>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title (black box) over image(s)">
    <p:spTree>
      <p:nvGrpSpPr>
        <p:cNvPr id="1" name=""/>
        <p:cNvGrpSpPr/>
        <p:nvPr/>
      </p:nvGrpSpPr>
      <p:grpSpPr>
        <a:xfrm>
          <a:off x="0" y="0"/>
          <a:ext cx="0" cy="0"/>
          <a:chOff x="0" y="0"/>
          <a:chExt cx="0" cy="0"/>
        </a:xfrm>
      </p:grpSpPr>
      <p:sp>
        <p:nvSpPr>
          <p:cNvPr id="2" name="Title"/>
          <p:cNvSpPr>
            <a:spLocks noGrp="1"/>
          </p:cNvSpPr>
          <p:nvPr>
            <p:ph type="title"/>
          </p:nvPr>
        </p:nvSpPr>
        <p:spPr>
          <a:xfrm>
            <a:off x="0" y="0"/>
            <a:ext cx="12192000" cy="1701800"/>
          </a:xfrm>
          <a:solidFill>
            <a:schemeClr val="tx2"/>
          </a:solidFill>
        </p:spPr>
        <p:txBody>
          <a:bodyPr lIns="210312" tIns="201168" rIns="228600" bIns="228600"/>
          <a:lstStyle>
            <a:lvl1pPr>
              <a:defRPr>
                <a:solidFill>
                  <a:schemeClr val="tx1"/>
                </a:solidFill>
              </a:defRPr>
            </a:lvl1pPr>
          </a:lstStyle>
          <a:p>
            <a:r>
              <a:rPr lang="en-US"/>
              <a:t>Click to edit Master title style</a:t>
            </a:r>
          </a:p>
        </p:txBody>
      </p:sp>
      <p:sp>
        <p:nvSpPr>
          <p:cNvPr id="6" name="Picture Placeholder"/>
          <p:cNvSpPr>
            <a:spLocks noGrp="1"/>
          </p:cNvSpPr>
          <p:nvPr>
            <p:ph type="pic" sz="quarter" idx="12"/>
          </p:nvPr>
        </p:nvSpPr>
        <p:spPr>
          <a:xfrm>
            <a:off x="0" y="1701800"/>
            <a:ext cx="12192000" cy="5156200"/>
          </a:xfrm>
        </p:spPr>
        <p:txBody>
          <a:bodyPr lIns="91440" tIns="91440" rIns="91440" bIns="91440"/>
          <a:lstStyle/>
          <a:p>
            <a:r>
              <a:rPr lang="en-US"/>
              <a:t>Drag picture to placeholder or click icon to add</a:t>
            </a:r>
          </a:p>
        </p:txBody>
      </p:sp>
      <p:sp>
        <p:nvSpPr>
          <p:cNvPr id="3" name="Footer Placeholder"/>
          <p:cNvSpPr>
            <a:spLocks noGrp="1"/>
          </p:cNvSpPr>
          <p:nvPr>
            <p:ph type="ftr" sz="quarter" idx="10"/>
          </p:nvPr>
        </p:nvSpPr>
        <p:spPr/>
        <p:txBody>
          <a:bodyPr/>
          <a:lstStyle/>
          <a:p>
            <a:r>
              <a:rPr lang="en-US"/>
              <a:t>Group Name / DOC ID / Month XX, 2019 / © 2019 IBM Corporation</a:t>
            </a:r>
          </a:p>
        </p:txBody>
      </p:sp>
      <p:sp>
        <p:nvSpPr>
          <p:cNvPr id="4" name="Slide Number Placeholder"/>
          <p:cNvSpPr>
            <a:spLocks noGrp="1"/>
          </p:cNvSpPr>
          <p:nvPr>
            <p:ph type="sldNum" sz="quarter" idx="11"/>
          </p:nvPr>
        </p:nvSpPr>
        <p:spPr/>
        <p:txBody>
          <a:bodyPr/>
          <a:lstStyle/>
          <a:p>
            <a:fld id="{59395FB3-9C97-154F-86B2-7E381B951268}" type="slidenum">
              <a:rPr lang="en-US" smtClean="0"/>
              <a:pPr/>
              <a:t>‹#›</a:t>
            </a:fld>
            <a:endParaRPr lang="en-US"/>
          </a:p>
        </p:txBody>
      </p:sp>
    </p:spTree>
    <p:extLst>
      <p:ext uri="{BB962C8B-B14F-4D97-AF65-F5344CB8AC3E}">
        <p14:creationId xmlns:p14="http://schemas.microsoft.com/office/powerpoint/2010/main" val="3491566444"/>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text (black box) over image(s)">
    <p:spTree>
      <p:nvGrpSpPr>
        <p:cNvPr id="1" name=""/>
        <p:cNvGrpSpPr/>
        <p:nvPr/>
      </p:nvGrpSpPr>
      <p:grpSpPr>
        <a:xfrm>
          <a:off x="0" y="0"/>
          <a:ext cx="0" cy="0"/>
          <a:chOff x="0" y="0"/>
          <a:chExt cx="0" cy="0"/>
        </a:xfrm>
      </p:grpSpPr>
      <p:sp>
        <p:nvSpPr>
          <p:cNvPr id="9" name="Picture Placeholder"/>
          <p:cNvSpPr>
            <a:spLocks noGrp="1"/>
          </p:cNvSpPr>
          <p:nvPr>
            <p:ph type="pic" sz="quarter" idx="14"/>
          </p:nvPr>
        </p:nvSpPr>
        <p:spPr>
          <a:xfrm>
            <a:off x="0" y="0"/>
            <a:ext cx="12192000" cy="6864096"/>
          </a:xfrm>
        </p:spPr>
        <p:txBody>
          <a:bodyPr lIns="91440" tIns="91440" rIns="91440" bIns="91440"/>
          <a:lstStyle/>
          <a:p>
            <a:r>
              <a:rPr lang="en-US"/>
              <a:t>Drag picture to placeholder or click icon to add</a:t>
            </a:r>
          </a:p>
        </p:txBody>
      </p:sp>
      <p:sp>
        <p:nvSpPr>
          <p:cNvPr id="6" name="Text Placeholder"/>
          <p:cNvSpPr>
            <a:spLocks noGrp="1"/>
          </p:cNvSpPr>
          <p:nvPr>
            <p:ph type="body" sz="quarter" idx="12"/>
          </p:nvPr>
        </p:nvSpPr>
        <p:spPr>
          <a:xfrm>
            <a:off x="-4" y="3429000"/>
            <a:ext cx="3048004" cy="3429000"/>
          </a:xfrm>
          <a:solidFill>
            <a:schemeClr val="tx2"/>
          </a:solidFill>
        </p:spPr>
        <p:txBody>
          <a:bodyPr lIns="219456" tIns="201168" rIns="228600" bIns="228600"/>
          <a:lstStyle>
            <a:lvl1pPr>
              <a:buClr>
                <a:schemeClr val="tx1"/>
              </a:buClr>
              <a:defRPr>
                <a:solidFill>
                  <a:schemeClr val="tx1"/>
                </a:solidFill>
              </a:defRPr>
            </a:lvl1pPr>
            <a:lvl2pPr>
              <a:buClr>
                <a:schemeClr val="tx1"/>
              </a:buClr>
              <a:defRPr sz="1334">
                <a:solidFill>
                  <a:schemeClr val="tx1"/>
                </a:solidFill>
              </a:defRPr>
            </a:lvl2pPr>
            <a:lvl3pPr>
              <a:buClr>
                <a:schemeClr val="tx1"/>
              </a:buClr>
              <a:defRPr sz="1334">
                <a:solidFill>
                  <a:schemeClr val="tx1"/>
                </a:solidFill>
              </a:defRPr>
            </a:lvl3pPr>
            <a:lvl4pPr>
              <a:buClr>
                <a:schemeClr val="tx1"/>
              </a:buClr>
              <a:defRPr sz="1334">
                <a:solidFill>
                  <a:schemeClr val="tx1"/>
                </a:solidFill>
              </a:defRPr>
            </a:lvl4pPr>
            <a:lvl5pPr>
              <a:buClr>
                <a:schemeClr val="tx1"/>
              </a:buClr>
              <a:defRPr sz="1334">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Footer Placeholder"/>
          <p:cNvSpPr>
            <a:spLocks noGrp="1"/>
          </p:cNvSpPr>
          <p:nvPr>
            <p:ph type="ftr" sz="quarter" idx="10"/>
          </p:nvPr>
        </p:nvSpPr>
        <p:spPr/>
        <p:txBody>
          <a:bodyPr/>
          <a:lstStyle/>
          <a:p>
            <a:r>
              <a:rPr lang="en-US"/>
              <a:t>Group Name / DOC ID / Month XX, 2019 / © 2019 IBM Corporation</a:t>
            </a:r>
          </a:p>
        </p:txBody>
      </p:sp>
      <p:sp>
        <p:nvSpPr>
          <p:cNvPr id="4" name="Slide Number Placeholder"/>
          <p:cNvSpPr>
            <a:spLocks noGrp="1"/>
          </p:cNvSpPr>
          <p:nvPr>
            <p:ph type="sldNum" sz="quarter" idx="11"/>
          </p:nvPr>
        </p:nvSpPr>
        <p:spPr/>
        <p:txBody>
          <a:bodyPr/>
          <a:lstStyle/>
          <a:p>
            <a:fld id="{59395FB3-9C97-154F-86B2-7E381B951268}" type="slidenum">
              <a:rPr lang="en-US" smtClean="0"/>
              <a:pPr/>
              <a:t>‹#›</a:t>
            </a:fld>
            <a:endParaRPr lang="en-US"/>
          </a:p>
        </p:txBody>
      </p:sp>
    </p:spTree>
    <p:extLst>
      <p:ext uri="{BB962C8B-B14F-4D97-AF65-F5344CB8AC3E}">
        <p14:creationId xmlns:p14="http://schemas.microsoft.com/office/powerpoint/2010/main" val="1213331904"/>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boxes (4 tall)">
    <p:spTree>
      <p:nvGrpSpPr>
        <p:cNvPr id="1" name=""/>
        <p:cNvGrpSpPr/>
        <p:nvPr/>
      </p:nvGrpSpPr>
      <p:grpSpPr>
        <a:xfrm>
          <a:off x="0" y="0"/>
          <a:ext cx="0" cy="0"/>
          <a:chOff x="0" y="0"/>
          <a:chExt cx="0" cy="0"/>
        </a:xfrm>
      </p:grpSpPr>
      <p:sp>
        <p:nvSpPr>
          <p:cNvPr id="11" name="Content Placeholder 1"/>
          <p:cNvSpPr>
            <a:spLocks noGrp="1"/>
          </p:cNvSpPr>
          <p:nvPr>
            <p:ph sz="quarter" idx="12"/>
          </p:nvPr>
        </p:nvSpPr>
        <p:spPr>
          <a:xfrm>
            <a:off x="0" y="0"/>
            <a:ext cx="3048000" cy="6864096"/>
          </a:xfrm>
          <a:solidFill>
            <a:schemeClr val="accent2"/>
          </a:solidFill>
        </p:spPr>
        <p:txBody>
          <a:bodyPr lIns="219456" tIns="201168" rIns="228600" bIns="228600"/>
          <a:lstStyle>
            <a:lvl1pPr>
              <a:buClr>
                <a:schemeClr val="bg1"/>
              </a:buClr>
              <a:defRPr>
                <a:solidFill>
                  <a:schemeClr val="bg1"/>
                </a:solidFill>
              </a:defRPr>
            </a:lvl1pPr>
            <a:lvl2pPr>
              <a:buClr>
                <a:schemeClr val="bg1"/>
              </a:buCl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buClr>
                <a:schemeClr val="bg1"/>
              </a:buCl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4" name="Content Placeholder 2"/>
          <p:cNvSpPr>
            <a:spLocks noGrp="1"/>
          </p:cNvSpPr>
          <p:nvPr>
            <p:ph sz="quarter" idx="13"/>
          </p:nvPr>
        </p:nvSpPr>
        <p:spPr>
          <a:xfrm>
            <a:off x="3048000" y="0"/>
            <a:ext cx="3048000" cy="6864096"/>
          </a:xfrm>
          <a:solidFill>
            <a:srgbClr val="054ADA"/>
          </a:solidFill>
        </p:spPr>
        <p:txBody>
          <a:bodyPr lIns="219456" tIns="201168" rIns="228600" bIns="228600"/>
          <a:lstStyle>
            <a:lvl1pPr>
              <a:defRPr>
                <a:solidFill>
                  <a:schemeClr val="bg1"/>
                </a:solidFill>
              </a:defRPr>
            </a:lvl1pPr>
            <a:lvl2pPr>
              <a:buClr>
                <a:schemeClr val="bg1"/>
              </a:buCl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buClr>
                <a:schemeClr val="bg1"/>
              </a:buCl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6" name="Content Placeholder 3"/>
          <p:cNvSpPr>
            <a:spLocks noGrp="1"/>
          </p:cNvSpPr>
          <p:nvPr>
            <p:ph sz="quarter" idx="14"/>
          </p:nvPr>
        </p:nvSpPr>
        <p:spPr>
          <a:xfrm>
            <a:off x="6096000" y="0"/>
            <a:ext cx="3048000" cy="6864096"/>
          </a:xfrm>
          <a:solidFill>
            <a:srgbClr val="0530AD"/>
          </a:solidFill>
        </p:spPr>
        <p:txBody>
          <a:bodyPr lIns="219456" tIns="201168" rIns="228600" bIns="228600"/>
          <a:lstStyle>
            <a:lvl1pPr>
              <a:defRPr>
                <a:solidFill>
                  <a:schemeClr val="bg1"/>
                </a:solidFill>
              </a:defRPr>
            </a:lvl1pPr>
            <a:lvl2pPr>
              <a:buClr>
                <a:schemeClr val="bg1"/>
              </a:buCl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buClr>
                <a:schemeClr val="bg1"/>
              </a:buCl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8" name="Content Placeholder 4"/>
          <p:cNvSpPr>
            <a:spLocks noGrp="1"/>
          </p:cNvSpPr>
          <p:nvPr>
            <p:ph sz="quarter" idx="15"/>
          </p:nvPr>
        </p:nvSpPr>
        <p:spPr>
          <a:xfrm>
            <a:off x="9144000" y="0"/>
            <a:ext cx="3048000" cy="6864096"/>
          </a:xfrm>
          <a:solidFill>
            <a:srgbClr val="061F80"/>
          </a:solidFill>
        </p:spPr>
        <p:txBody>
          <a:bodyPr lIns="219456" tIns="201168" rIns="228600" bIns="228600"/>
          <a:lstStyle>
            <a:lvl1pPr>
              <a:defRPr>
                <a:solidFill>
                  <a:schemeClr val="bg1"/>
                </a:solidFill>
              </a:defRPr>
            </a:lvl1pPr>
            <a:lvl2pPr>
              <a:buClr>
                <a:schemeClr val="bg1"/>
              </a:buCl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buClr>
                <a:schemeClr val="bg1"/>
              </a:buCl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Footer Placeholder"/>
          <p:cNvSpPr>
            <a:spLocks noGrp="1"/>
          </p:cNvSpPr>
          <p:nvPr>
            <p:ph type="ftr" sz="quarter" idx="10"/>
          </p:nvPr>
        </p:nvSpPr>
        <p:spPr/>
        <p:txBody>
          <a:bodyPr/>
          <a:lstStyle>
            <a:lvl1pPr>
              <a:defRPr>
                <a:solidFill>
                  <a:schemeClr val="bg1"/>
                </a:solidFill>
              </a:defRPr>
            </a:lvl1pPr>
          </a:lstStyle>
          <a:p>
            <a:r>
              <a:rPr lang="en-US"/>
              <a:t>Group Name / DOC ID / Month XX, 2019 / © 2019 IBM Corporation</a:t>
            </a:r>
          </a:p>
        </p:txBody>
      </p:sp>
      <p:sp>
        <p:nvSpPr>
          <p:cNvPr id="4" name="Slide Number Placeholder"/>
          <p:cNvSpPr>
            <a:spLocks noGrp="1"/>
          </p:cNvSpPr>
          <p:nvPr>
            <p:ph type="sldNum" sz="quarter" idx="11"/>
          </p:nvPr>
        </p:nvSpPr>
        <p:spPr/>
        <p:txBody>
          <a:bodyPr/>
          <a:lstStyle>
            <a:lvl1pPr>
              <a:defRPr>
                <a:solidFill>
                  <a:schemeClr val="bg1"/>
                </a:solidFill>
              </a:defRPr>
            </a:lvl1pPr>
          </a:lstStyle>
          <a:p>
            <a:fld id="{59395FB3-9C97-154F-86B2-7E381B951268}" type="slidenum">
              <a:rPr lang="en-US" smtClean="0"/>
              <a:pPr/>
              <a:t>‹#›</a:t>
            </a:fld>
            <a:endParaRPr lang="en-US"/>
          </a:p>
        </p:txBody>
      </p:sp>
    </p:spTree>
    <p:extLst>
      <p:ext uri="{BB962C8B-B14F-4D97-AF65-F5344CB8AC3E}">
        <p14:creationId xmlns:p14="http://schemas.microsoft.com/office/powerpoint/2010/main" val="1503478584"/>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title, text (1/4), content (3/4)">
    <p:spTree>
      <p:nvGrpSpPr>
        <p:cNvPr id="1" name=""/>
        <p:cNvGrpSpPr/>
        <p:nvPr/>
      </p:nvGrpSpPr>
      <p:grpSpPr>
        <a:xfrm>
          <a:off x="0" y="0"/>
          <a:ext cx="0" cy="0"/>
          <a:chOff x="0" y="0"/>
          <a:chExt cx="0" cy="0"/>
        </a:xfrm>
      </p:grpSpPr>
      <p:sp>
        <p:nvSpPr>
          <p:cNvPr id="2" name="Title"/>
          <p:cNvSpPr>
            <a:spLocks noGrp="1"/>
          </p:cNvSpPr>
          <p:nvPr>
            <p:ph type="title"/>
          </p:nvPr>
        </p:nvSpPr>
        <p:spPr>
          <a:xfrm>
            <a:off x="280416" y="268224"/>
            <a:ext cx="5522976" cy="1072896"/>
          </a:xfrm>
        </p:spPr>
        <p:txBody>
          <a:bodyPr/>
          <a:lstStyle/>
          <a:p>
            <a:r>
              <a:rPr lang="en-US"/>
              <a:t>Click to edit Master title style</a:t>
            </a:r>
          </a:p>
        </p:txBody>
      </p:sp>
      <p:sp>
        <p:nvSpPr>
          <p:cNvPr id="6" name="Text Placeholder"/>
          <p:cNvSpPr>
            <a:spLocks noGrp="1"/>
          </p:cNvSpPr>
          <p:nvPr>
            <p:ph type="body" sz="quarter" idx="12"/>
          </p:nvPr>
        </p:nvSpPr>
        <p:spPr>
          <a:xfrm>
            <a:off x="292608" y="1658112"/>
            <a:ext cx="2450592" cy="43362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Content Placeholder"/>
          <p:cNvSpPr>
            <a:spLocks noGrp="1"/>
          </p:cNvSpPr>
          <p:nvPr>
            <p:ph sz="quarter" idx="13"/>
          </p:nvPr>
        </p:nvSpPr>
        <p:spPr>
          <a:xfrm>
            <a:off x="3352800" y="1658112"/>
            <a:ext cx="8534400" cy="43362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Footer Placeholder"/>
          <p:cNvSpPr>
            <a:spLocks noGrp="1"/>
          </p:cNvSpPr>
          <p:nvPr>
            <p:ph type="ftr" sz="quarter" idx="10"/>
          </p:nvPr>
        </p:nvSpPr>
        <p:spPr/>
        <p:txBody>
          <a:bodyPr/>
          <a:lstStyle/>
          <a:p>
            <a:r>
              <a:rPr lang="en-US"/>
              <a:t>Group Name / DOC ID / Month XX, 2019 / © 2019 IBM Corporation</a:t>
            </a:r>
          </a:p>
        </p:txBody>
      </p:sp>
      <p:sp>
        <p:nvSpPr>
          <p:cNvPr id="4" name="Slide Number Placeholder"/>
          <p:cNvSpPr>
            <a:spLocks noGrp="1"/>
          </p:cNvSpPr>
          <p:nvPr>
            <p:ph type="sldNum" sz="quarter" idx="11"/>
          </p:nvPr>
        </p:nvSpPr>
        <p:spPr/>
        <p:txBody>
          <a:bodyPr/>
          <a:lstStyle/>
          <a:p>
            <a:fld id="{59395FB3-9C97-154F-86B2-7E381B951268}" type="slidenum">
              <a:rPr lang="en-US" smtClean="0"/>
              <a:pPr/>
              <a:t>‹#›</a:t>
            </a:fld>
            <a:endParaRPr lang="en-US"/>
          </a:p>
        </p:txBody>
      </p:sp>
    </p:spTree>
    <p:extLst>
      <p:ext uri="{BB962C8B-B14F-4D97-AF65-F5344CB8AC3E}">
        <p14:creationId xmlns:p14="http://schemas.microsoft.com/office/powerpoint/2010/main" val="327938716"/>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title, text (1/4), blank (3/4)">
    <p:spTree>
      <p:nvGrpSpPr>
        <p:cNvPr id="1" name=""/>
        <p:cNvGrpSpPr/>
        <p:nvPr/>
      </p:nvGrpSpPr>
      <p:grpSpPr>
        <a:xfrm>
          <a:off x="0" y="0"/>
          <a:ext cx="0" cy="0"/>
          <a:chOff x="0" y="0"/>
          <a:chExt cx="0" cy="0"/>
        </a:xfrm>
      </p:grpSpPr>
      <p:sp>
        <p:nvSpPr>
          <p:cNvPr id="2" name="Title"/>
          <p:cNvSpPr>
            <a:spLocks noGrp="1"/>
          </p:cNvSpPr>
          <p:nvPr>
            <p:ph type="title"/>
          </p:nvPr>
        </p:nvSpPr>
        <p:spPr>
          <a:xfrm>
            <a:off x="280416" y="268224"/>
            <a:ext cx="5522976" cy="1072896"/>
          </a:xfrm>
        </p:spPr>
        <p:txBody>
          <a:bodyPr/>
          <a:lstStyle/>
          <a:p>
            <a:r>
              <a:rPr lang="en-US"/>
              <a:t>Click to edit Master title style</a:t>
            </a:r>
          </a:p>
        </p:txBody>
      </p:sp>
      <p:sp>
        <p:nvSpPr>
          <p:cNvPr id="6" name="Text Placeholder"/>
          <p:cNvSpPr>
            <a:spLocks noGrp="1"/>
          </p:cNvSpPr>
          <p:nvPr>
            <p:ph type="body" sz="quarter" idx="12"/>
          </p:nvPr>
        </p:nvSpPr>
        <p:spPr>
          <a:xfrm>
            <a:off x="292608" y="1658112"/>
            <a:ext cx="2450592" cy="43362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Footer Placeholder"/>
          <p:cNvSpPr>
            <a:spLocks noGrp="1"/>
          </p:cNvSpPr>
          <p:nvPr>
            <p:ph type="ftr" sz="quarter" idx="10"/>
          </p:nvPr>
        </p:nvSpPr>
        <p:spPr/>
        <p:txBody>
          <a:bodyPr/>
          <a:lstStyle/>
          <a:p>
            <a:r>
              <a:rPr lang="en-US"/>
              <a:t>Group Name / DOC ID / Month XX, 2019 / © 2019 IBM Corporation</a:t>
            </a:r>
          </a:p>
        </p:txBody>
      </p:sp>
      <p:sp>
        <p:nvSpPr>
          <p:cNvPr id="4" name="Slide Number Placeholder"/>
          <p:cNvSpPr>
            <a:spLocks noGrp="1"/>
          </p:cNvSpPr>
          <p:nvPr>
            <p:ph type="sldNum" sz="quarter" idx="11"/>
          </p:nvPr>
        </p:nvSpPr>
        <p:spPr/>
        <p:txBody>
          <a:bodyPr/>
          <a:lstStyle/>
          <a:p>
            <a:fld id="{59395FB3-9C97-154F-86B2-7E381B951268}" type="slidenum">
              <a:rPr lang="en-US" smtClean="0"/>
              <a:pPr/>
              <a:t>‹#›</a:t>
            </a:fld>
            <a:endParaRPr lang="en-US"/>
          </a:p>
        </p:txBody>
      </p:sp>
    </p:spTree>
    <p:extLst>
      <p:ext uri="{BB962C8B-B14F-4D97-AF65-F5344CB8AC3E}">
        <p14:creationId xmlns:p14="http://schemas.microsoft.com/office/powerpoint/2010/main" val="2496719344"/>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case study 1: title, text (two columns), half-image">
    <p:spTree>
      <p:nvGrpSpPr>
        <p:cNvPr id="1" name=""/>
        <p:cNvGrpSpPr/>
        <p:nvPr/>
      </p:nvGrpSpPr>
      <p:grpSpPr>
        <a:xfrm>
          <a:off x="0" y="0"/>
          <a:ext cx="0" cy="0"/>
          <a:chOff x="0" y="0"/>
          <a:chExt cx="0" cy="0"/>
        </a:xfrm>
      </p:grpSpPr>
      <p:sp>
        <p:nvSpPr>
          <p:cNvPr id="2" name="Title"/>
          <p:cNvSpPr>
            <a:spLocks noGrp="1"/>
          </p:cNvSpPr>
          <p:nvPr>
            <p:ph type="title"/>
          </p:nvPr>
        </p:nvSpPr>
        <p:spPr>
          <a:xfrm>
            <a:off x="280416" y="268224"/>
            <a:ext cx="5522976" cy="1072896"/>
          </a:xfrm>
        </p:spPr>
        <p:txBody>
          <a:bodyPr/>
          <a:lstStyle/>
          <a:p>
            <a:r>
              <a:rPr lang="en-US"/>
              <a:t>Click to edit Master title style</a:t>
            </a:r>
          </a:p>
        </p:txBody>
      </p:sp>
      <p:sp>
        <p:nvSpPr>
          <p:cNvPr id="8" name="Text Placeholder 1"/>
          <p:cNvSpPr>
            <a:spLocks noGrp="1"/>
          </p:cNvSpPr>
          <p:nvPr>
            <p:ph type="body" sz="quarter" idx="13"/>
          </p:nvPr>
        </p:nvSpPr>
        <p:spPr>
          <a:xfrm>
            <a:off x="292608" y="1658112"/>
            <a:ext cx="2450592" cy="43362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Text Placeholder 2"/>
          <p:cNvSpPr>
            <a:spLocks noGrp="1"/>
          </p:cNvSpPr>
          <p:nvPr>
            <p:ph type="body" sz="quarter" idx="15"/>
          </p:nvPr>
        </p:nvSpPr>
        <p:spPr>
          <a:xfrm>
            <a:off x="3340608" y="1658112"/>
            <a:ext cx="2450592" cy="43362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Picture Placeholder"/>
          <p:cNvSpPr>
            <a:spLocks noGrp="1"/>
          </p:cNvSpPr>
          <p:nvPr>
            <p:ph type="pic" sz="quarter" idx="14"/>
          </p:nvPr>
        </p:nvSpPr>
        <p:spPr>
          <a:xfrm>
            <a:off x="6096000" y="0"/>
            <a:ext cx="6096000" cy="6858000"/>
          </a:xfrm>
        </p:spPr>
        <p:txBody>
          <a:bodyPr lIns="91440" tIns="91440" rIns="91440" bIns="91440"/>
          <a:lstStyle/>
          <a:p>
            <a:r>
              <a:rPr lang="en-US"/>
              <a:t>Drag picture to placeholder or click icon to add</a:t>
            </a:r>
          </a:p>
        </p:txBody>
      </p:sp>
      <p:sp>
        <p:nvSpPr>
          <p:cNvPr id="3" name="Footer Placeholder"/>
          <p:cNvSpPr>
            <a:spLocks noGrp="1"/>
          </p:cNvSpPr>
          <p:nvPr>
            <p:ph type="ftr" sz="quarter" idx="10"/>
          </p:nvPr>
        </p:nvSpPr>
        <p:spPr/>
        <p:txBody>
          <a:bodyPr/>
          <a:lstStyle/>
          <a:p>
            <a:r>
              <a:rPr lang="en-US"/>
              <a:t>Group Name / DOC ID / Month XX, 2019 / © 2019 IBM Corporation</a:t>
            </a:r>
          </a:p>
        </p:txBody>
      </p:sp>
      <p:sp>
        <p:nvSpPr>
          <p:cNvPr id="4" name="Slide Number Placeholder"/>
          <p:cNvSpPr>
            <a:spLocks noGrp="1"/>
          </p:cNvSpPr>
          <p:nvPr>
            <p:ph type="sldNum" sz="quarter" idx="11"/>
          </p:nvPr>
        </p:nvSpPr>
        <p:spPr/>
        <p:txBody>
          <a:bodyPr/>
          <a:lstStyle/>
          <a:p>
            <a:fld id="{59395FB3-9C97-154F-86B2-7E381B951268}" type="slidenum">
              <a:rPr lang="en-US" smtClean="0"/>
              <a:pPr/>
              <a:t>‹#›</a:t>
            </a:fld>
            <a:endParaRPr lang="en-US"/>
          </a:p>
        </p:txBody>
      </p:sp>
    </p:spTree>
    <p:extLst>
      <p:ext uri="{BB962C8B-B14F-4D97-AF65-F5344CB8AC3E}">
        <p14:creationId xmlns:p14="http://schemas.microsoft.com/office/powerpoint/2010/main" val="3312742188"/>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case study 2: title, text (2/4), quote (2/4)">
    <p:spTree>
      <p:nvGrpSpPr>
        <p:cNvPr id="1" name=""/>
        <p:cNvGrpSpPr/>
        <p:nvPr/>
      </p:nvGrpSpPr>
      <p:grpSpPr>
        <a:xfrm>
          <a:off x="0" y="0"/>
          <a:ext cx="0" cy="0"/>
          <a:chOff x="0" y="0"/>
          <a:chExt cx="0" cy="0"/>
        </a:xfrm>
      </p:grpSpPr>
      <p:sp>
        <p:nvSpPr>
          <p:cNvPr id="2" name="Title"/>
          <p:cNvSpPr>
            <a:spLocks noGrp="1"/>
          </p:cNvSpPr>
          <p:nvPr>
            <p:ph type="title"/>
          </p:nvPr>
        </p:nvSpPr>
        <p:spPr>
          <a:xfrm>
            <a:off x="280416" y="268224"/>
            <a:ext cx="5522976" cy="1072896"/>
          </a:xfrm>
        </p:spPr>
        <p:txBody>
          <a:bodyPr/>
          <a:lstStyle/>
          <a:p>
            <a:r>
              <a:rPr lang="en-US"/>
              <a:t>Click to edit Master title style</a:t>
            </a:r>
          </a:p>
        </p:txBody>
      </p:sp>
      <p:sp>
        <p:nvSpPr>
          <p:cNvPr id="6" name="Text Placeholder 1"/>
          <p:cNvSpPr>
            <a:spLocks noGrp="1"/>
          </p:cNvSpPr>
          <p:nvPr>
            <p:ph type="body" sz="quarter" idx="12"/>
          </p:nvPr>
        </p:nvSpPr>
        <p:spPr>
          <a:xfrm>
            <a:off x="292608" y="1658112"/>
            <a:ext cx="2450592" cy="43362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Text Placeholder 2"/>
          <p:cNvSpPr>
            <a:spLocks noGrp="1"/>
          </p:cNvSpPr>
          <p:nvPr>
            <p:ph type="body" sz="quarter" idx="13"/>
          </p:nvPr>
        </p:nvSpPr>
        <p:spPr>
          <a:xfrm>
            <a:off x="3340608" y="1658112"/>
            <a:ext cx="2450592" cy="43362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Text Placeholder 3"/>
          <p:cNvSpPr>
            <a:spLocks noGrp="1"/>
          </p:cNvSpPr>
          <p:nvPr>
            <p:ph type="body" sz="quarter" idx="14"/>
          </p:nvPr>
        </p:nvSpPr>
        <p:spPr>
          <a:xfrm>
            <a:off x="6364224" y="1621536"/>
            <a:ext cx="5522976" cy="4372864"/>
          </a:xfrm>
        </p:spPr>
        <p:txBody>
          <a:bodyPr/>
          <a:lstStyle>
            <a:lvl1pPr>
              <a:defRPr sz="32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Footer Placeholder"/>
          <p:cNvSpPr>
            <a:spLocks noGrp="1"/>
          </p:cNvSpPr>
          <p:nvPr>
            <p:ph type="ftr" sz="quarter" idx="10"/>
          </p:nvPr>
        </p:nvSpPr>
        <p:spPr/>
        <p:txBody>
          <a:bodyPr/>
          <a:lstStyle/>
          <a:p>
            <a:r>
              <a:rPr lang="en-US"/>
              <a:t>Group Name / DOC ID / Month XX, 2019 / © 2019 IBM Corporation</a:t>
            </a:r>
          </a:p>
        </p:txBody>
      </p:sp>
      <p:sp>
        <p:nvSpPr>
          <p:cNvPr id="4" name="Slide Number Placeholder"/>
          <p:cNvSpPr>
            <a:spLocks noGrp="1"/>
          </p:cNvSpPr>
          <p:nvPr>
            <p:ph type="sldNum" sz="quarter" idx="11"/>
          </p:nvPr>
        </p:nvSpPr>
        <p:spPr/>
        <p:txBody>
          <a:bodyPr/>
          <a:lstStyle/>
          <a:p>
            <a:fld id="{59395FB3-9C97-154F-86B2-7E381B951268}" type="slidenum">
              <a:rPr lang="en-US" smtClean="0"/>
              <a:pPr/>
              <a:t>‹#›</a:t>
            </a:fld>
            <a:endParaRPr lang="en-US"/>
          </a:p>
        </p:txBody>
      </p:sp>
    </p:spTree>
    <p:extLst>
      <p:ext uri="{BB962C8B-B14F-4D97-AF65-F5344CB8AC3E}">
        <p14:creationId xmlns:p14="http://schemas.microsoft.com/office/powerpoint/2010/main" val="2939623584"/>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table">
    <p:spTree>
      <p:nvGrpSpPr>
        <p:cNvPr id="1" name=""/>
        <p:cNvGrpSpPr/>
        <p:nvPr/>
      </p:nvGrpSpPr>
      <p:grpSpPr>
        <a:xfrm>
          <a:off x="0" y="0"/>
          <a:ext cx="0" cy="0"/>
          <a:chOff x="0" y="0"/>
          <a:chExt cx="0" cy="0"/>
        </a:xfrm>
      </p:grpSpPr>
      <p:sp>
        <p:nvSpPr>
          <p:cNvPr id="6" name="Text Placeholder"/>
          <p:cNvSpPr>
            <a:spLocks noGrp="1"/>
          </p:cNvSpPr>
          <p:nvPr>
            <p:ph type="body" sz="quarter" idx="12"/>
          </p:nvPr>
        </p:nvSpPr>
        <p:spPr>
          <a:xfrm>
            <a:off x="292608" y="268224"/>
            <a:ext cx="2450592" cy="572617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Table Placeholder"/>
          <p:cNvSpPr>
            <a:spLocks noGrp="1"/>
          </p:cNvSpPr>
          <p:nvPr>
            <p:ph type="tbl" sz="quarter" idx="13"/>
          </p:nvPr>
        </p:nvSpPr>
        <p:spPr>
          <a:xfrm>
            <a:off x="3340609" y="268224"/>
            <a:ext cx="8546502" cy="5726176"/>
          </a:xfrm>
        </p:spPr>
        <p:txBody>
          <a:bodyPr lIns="0" tIns="0" rIns="91440" bIns="91440"/>
          <a:lstStyle/>
          <a:p>
            <a:r>
              <a:rPr lang="en-US"/>
              <a:t>Click icon to add table</a:t>
            </a:r>
          </a:p>
        </p:txBody>
      </p:sp>
      <p:sp>
        <p:nvSpPr>
          <p:cNvPr id="3" name="Footer Placeholder"/>
          <p:cNvSpPr>
            <a:spLocks noGrp="1"/>
          </p:cNvSpPr>
          <p:nvPr>
            <p:ph type="ftr" sz="quarter" idx="10"/>
          </p:nvPr>
        </p:nvSpPr>
        <p:spPr/>
        <p:txBody>
          <a:bodyPr/>
          <a:lstStyle/>
          <a:p>
            <a:r>
              <a:rPr lang="en-US"/>
              <a:t>Group Name / DOC ID / Month XX, 2019 / © 2019 IBM Corporation</a:t>
            </a:r>
          </a:p>
        </p:txBody>
      </p:sp>
      <p:sp>
        <p:nvSpPr>
          <p:cNvPr id="4" name="Slide Number Placeholder"/>
          <p:cNvSpPr>
            <a:spLocks noGrp="1"/>
          </p:cNvSpPr>
          <p:nvPr>
            <p:ph type="sldNum" sz="quarter" idx="11"/>
          </p:nvPr>
        </p:nvSpPr>
        <p:spPr/>
        <p:txBody>
          <a:bodyPr/>
          <a:lstStyle/>
          <a:p>
            <a:fld id="{59395FB3-9C97-154F-86B2-7E381B951268}" type="slidenum">
              <a:rPr lang="en-US" smtClean="0"/>
              <a:pPr/>
              <a:t>‹#›</a:t>
            </a:fld>
            <a:endParaRPr lang="en-US"/>
          </a:p>
        </p:txBody>
      </p:sp>
    </p:spTree>
    <p:extLst>
      <p:ext uri="{BB962C8B-B14F-4D97-AF65-F5344CB8AC3E}">
        <p14:creationId xmlns:p14="http://schemas.microsoft.com/office/powerpoint/2010/main" val="2835744330"/>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blank (with footer)">
    <p:spTree>
      <p:nvGrpSpPr>
        <p:cNvPr id="1" name=""/>
        <p:cNvGrpSpPr/>
        <p:nvPr/>
      </p:nvGrpSpPr>
      <p:grpSpPr>
        <a:xfrm>
          <a:off x="0" y="0"/>
          <a:ext cx="0" cy="0"/>
          <a:chOff x="0" y="0"/>
          <a:chExt cx="0" cy="0"/>
        </a:xfrm>
      </p:grpSpPr>
      <p:sp>
        <p:nvSpPr>
          <p:cNvPr id="3" name="Footer Placeholder"/>
          <p:cNvSpPr>
            <a:spLocks noGrp="1"/>
          </p:cNvSpPr>
          <p:nvPr>
            <p:ph type="ftr" sz="quarter" idx="10"/>
          </p:nvPr>
        </p:nvSpPr>
        <p:spPr/>
        <p:txBody>
          <a:bodyPr/>
          <a:lstStyle/>
          <a:p>
            <a:r>
              <a:rPr lang="en-US"/>
              <a:t>Group Name / DOC ID / Month XX, 2019 / © 2019 IBM Corporation</a:t>
            </a:r>
          </a:p>
        </p:txBody>
      </p:sp>
      <p:sp>
        <p:nvSpPr>
          <p:cNvPr id="4" name="Slide Number Placeholder"/>
          <p:cNvSpPr>
            <a:spLocks noGrp="1"/>
          </p:cNvSpPr>
          <p:nvPr>
            <p:ph type="sldNum" sz="quarter" idx="11"/>
          </p:nvPr>
        </p:nvSpPr>
        <p:spPr/>
        <p:txBody>
          <a:bodyPr/>
          <a:lstStyle/>
          <a:p>
            <a:fld id="{59395FB3-9C97-154F-86B2-7E381B951268}" type="slidenum">
              <a:rPr lang="en-US" smtClean="0"/>
              <a:pPr/>
              <a:t>‹#›</a:t>
            </a:fld>
            <a:endParaRPr lang="en-US"/>
          </a:p>
        </p:txBody>
      </p:sp>
    </p:spTree>
    <p:extLst>
      <p:ext uri="{BB962C8B-B14F-4D97-AF65-F5344CB8AC3E}">
        <p14:creationId xmlns:p14="http://schemas.microsoft.com/office/powerpoint/2010/main" val="3089430796"/>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blank (no footer)">
    <p:spTree>
      <p:nvGrpSpPr>
        <p:cNvPr id="1" name=""/>
        <p:cNvGrpSpPr/>
        <p:nvPr/>
      </p:nvGrpSpPr>
      <p:grpSpPr>
        <a:xfrm>
          <a:off x="0" y="0"/>
          <a:ext cx="0" cy="0"/>
          <a:chOff x="0" y="0"/>
          <a:chExt cx="0" cy="0"/>
        </a:xfrm>
      </p:grpSpPr>
    </p:spTree>
    <p:extLst>
      <p:ext uri="{BB962C8B-B14F-4D97-AF65-F5344CB8AC3E}">
        <p14:creationId xmlns:p14="http://schemas.microsoft.com/office/powerpoint/2010/main" val="1067370425"/>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thank you">
    <p:spTree>
      <p:nvGrpSpPr>
        <p:cNvPr id="1" name=""/>
        <p:cNvGrpSpPr/>
        <p:nvPr/>
      </p:nvGrpSpPr>
      <p:grpSpPr>
        <a:xfrm>
          <a:off x="0" y="0"/>
          <a:ext cx="0" cy="0"/>
          <a:chOff x="0" y="0"/>
          <a:chExt cx="0" cy="0"/>
        </a:xfrm>
      </p:grpSpPr>
      <p:sp>
        <p:nvSpPr>
          <p:cNvPr id="2" name="Title"/>
          <p:cNvSpPr>
            <a:spLocks noGrp="1"/>
          </p:cNvSpPr>
          <p:nvPr>
            <p:ph type="title"/>
          </p:nvPr>
        </p:nvSpPr>
        <p:spPr>
          <a:xfrm>
            <a:off x="280416" y="268224"/>
            <a:ext cx="5522976" cy="1072896"/>
          </a:xfrm>
        </p:spPr>
        <p:txBody>
          <a:bodyPr/>
          <a:lstStyle/>
          <a:p>
            <a:r>
              <a:rPr lang="en-US"/>
              <a:t>Click to edit Master title style</a:t>
            </a:r>
          </a:p>
        </p:txBody>
      </p:sp>
      <p:sp>
        <p:nvSpPr>
          <p:cNvPr id="8" name="Text Placeholder 1"/>
          <p:cNvSpPr>
            <a:spLocks noGrp="1"/>
          </p:cNvSpPr>
          <p:nvPr>
            <p:ph type="body" sz="quarter" idx="13"/>
          </p:nvPr>
        </p:nvSpPr>
        <p:spPr>
          <a:xfrm>
            <a:off x="292608" y="1682496"/>
            <a:ext cx="5498592" cy="1746504"/>
          </a:xfrm>
        </p:spPr>
        <p:txBody>
          <a:bodyPr/>
          <a:lstStyle>
            <a:lvl1pPr>
              <a:spcBef>
                <a:spcPts val="0"/>
              </a:spcBef>
              <a:defRPr sz="1334"/>
            </a:lvl1pPr>
            <a:lvl2pPr marL="0" indent="0">
              <a:spcBef>
                <a:spcPts val="0"/>
              </a:spcBef>
              <a:buNone/>
              <a:defRPr/>
            </a:lvl2pPr>
            <a:lvl3pPr marL="268824" indent="0">
              <a:buNone/>
              <a:defRPr/>
            </a:lvl3pPr>
            <a:lvl4pPr marL="579982" indent="0">
              <a:buNone/>
              <a:defRPr/>
            </a:lvl4pPr>
            <a:lvl5pPr marL="842455" indent="0">
              <a:buNone/>
              <a:defRPr/>
            </a:lvl5pPr>
          </a:lstStyle>
          <a:p>
            <a:pPr lvl="0"/>
            <a:r>
              <a:rPr lang="en-US"/>
              <a:t>Click to edit Master text styles</a:t>
            </a:r>
          </a:p>
        </p:txBody>
      </p:sp>
      <p:sp>
        <p:nvSpPr>
          <p:cNvPr id="6" name="Text Placeholder 2">
            <a:extLst>
              <a:ext uri="{FF2B5EF4-FFF2-40B4-BE49-F238E27FC236}">
                <a16:creationId xmlns:a16="http://schemas.microsoft.com/office/drawing/2014/main" id="{11C6F2CA-B8B6-BF4F-8900-E2319DA9DD35}"/>
              </a:ext>
            </a:extLst>
          </p:cNvPr>
          <p:cNvSpPr>
            <a:spLocks noGrp="1"/>
          </p:cNvSpPr>
          <p:nvPr>
            <p:ph type="body" sz="quarter" idx="14"/>
          </p:nvPr>
        </p:nvSpPr>
        <p:spPr>
          <a:xfrm>
            <a:off x="292608" y="4279392"/>
            <a:ext cx="8546592" cy="1743456"/>
          </a:xfrm>
        </p:spPr>
        <p:txBody>
          <a:bodyPr anchor="b"/>
          <a:lstStyle>
            <a:lvl1pPr>
              <a:spcBef>
                <a:spcPts val="400"/>
              </a:spcBef>
              <a:defRPr sz="800"/>
            </a:lvl1pPr>
            <a:lvl2pPr>
              <a:defRPr sz="800"/>
            </a:lvl2pPr>
            <a:lvl3pPr>
              <a:defRPr sz="800"/>
            </a:lvl3pPr>
            <a:lvl4pPr>
              <a:defRPr sz="800"/>
            </a:lvl4pPr>
            <a:lvl5pPr>
              <a:defRPr sz="800"/>
            </a:lvl5pPr>
          </a:lstStyle>
          <a:p>
            <a:pPr lvl="0"/>
            <a:r>
              <a:rPr lang="en-US"/>
              <a:t>Click to edit Master text styles</a:t>
            </a:r>
          </a:p>
        </p:txBody>
      </p:sp>
      <p:sp>
        <p:nvSpPr>
          <p:cNvPr id="3" name="Footer Placeholder"/>
          <p:cNvSpPr>
            <a:spLocks noGrp="1"/>
          </p:cNvSpPr>
          <p:nvPr>
            <p:ph type="ftr" sz="quarter" idx="10"/>
          </p:nvPr>
        </p:nvSpPr>
        <p:spPr/>
        <p:txBody>
          <a:bodyPr/>
          <a:lstStyle/>
          <a:p>
            <a:r>
              <a:rPr lang="en-US"/>
              <a:t>Group Name / DOC ID / Month XX, 2019 / © 2019 IBM Corporation</a:t>
            </a:r>
          </a:p>
        </p:txBody>
      </p:sp>
      <p:sp>
        <p:nvSpPr>
          <p:cNvPr id="4" name="Slide Number Placeholder"/>
          <p:cNvSpPr>
            <a:spLocks noGrp="1"/>
          </p:cNvSpPr>
          <p:nvPr>
            <p:ph type="sldNum" sz="quarter" idx="11"/>
          </p:nvPr>
        </p:nvSpPr>
        <p:spPr/>
        <p:txBody>
          <a:bodyPr/>
          <a:lstStyle/>
          <a:p>
            <a:fld id="{59395FB3-9C97-154F-86B2-7E381B951268}" type="slidenum">
              <a:rPr lang="en-US" smtClean="0"/>
              <a:pPr/>
              <a:t>‹#›</a:t>
            </a:fld>
            <a:endParaRPr lang="en-US"/>
          </a:p>
        </p:txBody>
      </p:sp>
    </p:spTree>
    <p:extLst>
      <p:ext uri="{BB962C8B-B14F-4D97-AF65-F5344CB8AC3E}">
        <p14:creationId xmlns:p14="http://schemas.microsoft.com/office/powerpoint/2010/main" val="522913088"/>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ibm sign-off">
    <p:spTree>
      <p:nvGrpSpPr>
        <p:cNvPr id="1" name=""/>
        <p:cNvGrpSpPr/>
        <p:nvPr/>
      </p:nvGrpSpPr>
      <p:grpSpPr>
        <a:xfrm>
          <a:off x="0" y="0"/>
          <a:ext cx="0" cy="0"/>
          <a:chOff x="0" y="0"/>
          <a:chExt cx="0" cy="0"/>
        </a:xfrm>
      </p:grpSpPr>
      <p:pic>
        <p:nvPicPr>
          <p:cNvPr id="5" name="Picture" descr="IBM 8-bar logo"/>
          <p:cNvPicPr>
            <a:picLocks noChangeAspect="1"/>
          </p:cNvPicPr>
          <p:nvPr userDrawn="1"/>
        </p:nvPicPr>
        <p:blipFill>
          <a:blip r:embed="rId2"/>
          <a:stretch>
            <a:fillRect/>
          </a:stretch>
        </p:blipFill>
        <p:spPr>
          <a:xfrm>
            <a:off x="5230928" y="3083847"/>
            <a:ext cx="1730144" cy="690310"/>
          </a:xfrm>
          <a:prstGeom prst="rect">
            <a:avLst/>
          </a:prstGeom>
        </p:spPr>
      </p:pic>
      <p:sp>
        <p:nvSpPr>
          <p:cNvPr id="3" name="Footer Placeholder"/>
          <p:cNvSpPr>
            <a:spLocks noGrp="1"/>
          </p:cNvSpPr>
          <p:nvPr>
            <p:ph type="ftr" sz="quarter" idx="10"/>
          </p:nvPr>
        </p:nvSpPr>
        <p:spPr/>
        <p:txBody>
          <a:bodyPr/>
          <a:lstStyle/>
          <a:p>
            <a:r>
              <a:rPr lang="en-US"/>
              <a:t>Group Name / DOC ID / Month XX, 2019 / © 2019 IBM Corporation</a:t>
            </a:r>
          </a:p>
        </p:txBody>
      </p:sp>
      <p:sp>
        <p:nvSpPr>
          <p:cNvPr id="4" name="Slide Number Placeholder"/>
          <p:cNvSpPr>
            <a:spLocks noGrp="1"/>
          </p:cNvSpPr>
          <p:nvPr>
            <p:ph type="sldNum" sz="quarter" idx="11"/>
          </p:nvPr>
        </p:nvSpPr>
        <p:spPr/>
        <p:txBody>
          <a:bodyPr/>
          <a:lstStyle/>
          <a:p>
            <a:fld id="{59395FB3-9C97-154F-86B2-7E381B951268}" type="slidenum">
              <a:rPr lang="en-US" smtClean="0"/>
              <a:pPr/>
              <a:t>‹#›</a:t>
            </a:fld>
            <a:endParaRPr lang="en-US"/>
          </a:p>
        </p:txBody>
      </p:sp>
    </p:spTree>
    <p:extLst>
      <p:ext uri="{BB962C8B-B14F-4D97-AF65-F5344CB8AC3E}">
        <p14:creationId xmlns:p14="http://schemas.microsoft.com/office/powerpoint/2010/main" val="928431703"/>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userDrawn="1">
  <p:cSld name="1_标题和内容">
    <p:spTree>
      <p:nvGrpSpPr>
        <p:cNvPr id="1" name=""/>
        <p:cNvGrpSpPr/>
        <p:nvPr/>
      </p:nvGrpSpPr>
      <p:grpSpPr>
        <a:xfrm>
          <a:off x="0" y="0"/>
          <a:ext cx="0" cy="0"/>
          <a:chOff x="0" y="0"/>
          <a:chExt cx="0" cy="0"/>
        </a:xfrm>
      </p:grpSpPr>
    </p:spTree>
    <p:extLst>
      <p:ext uri="{BB962C8B-B14F-4D97-AF65-F5344CB8AC3E}">
        <p14:creationId xmlns:p14="http://schemas.microsoft.com/office/powerpoint/2010/main" val="3516259708"/>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showMasterSp="0" userDrawn="1">
  <p:cSld name="All white with text copy 11">
    <p:bg>
      <p:bgPr>
        <a:solidFill>
          <a:srgbClr val="FFFFFF"/>
        </a:solidFill>
        <a:effectLst/>
      </p:bgPr>
    </p:bg>
    <p:spTree>
      <p:nvGrpSpPr>
        <p:cNvPr id="1" name=""/>
        <p:cNvGrpSpPr/>
        <p:nvPr/>
      </p:nvGrpSpPr>
      <p:grpSpPr>
        <a:xfrm>
          <a:off x="0" y="0"/>
          <a:ext cx="0" cy="0"/>
          <a:chOff x="0" y="0"/>
          <a:chExt cx="0" cy="0"/>
        </a:xfrm>
      </p:grpSpPr>
      <p:sp>
        <p:nvSpPr>
          <p:cNvPr id="4" name="Slide Number Placeholder 5"/>
          <p:cNvSpPr txBox="1">
            <a:spLocks/>
          </p:cNvSpPr>
          <p:nvPr userDrawn="1"/>
        </p:nvSpPr>
        <p:spPr>
          <a:xfrm>
            <a:off x="9401472" y="6520260"/>
            <a:ext cx="2743200" cy="365126"/>
          </a:xfrm>
          <a:prstGeom prst="rect">
            <a:avLst/>
          </a:prstGeom>
        </p:spPr>
        <p:txBody>
          <a:bodyPr vert="horz" wrap="square" lIns="91343" tIns="45719" rIns="91343" bIns="45719" numCol="1" anchor="ctr" anchorCtr="0" compatLnSpc="1">
            <a:prstTxWarp prst="textNoShape">
              <a:avLst/>
            </a:prstTxWarp>
          </a:bodyPr>
          <a:lstStyle>
            <a:defPPr>
              <a:defRPr lang="en-US"/>
            </a:defPPr>
            <a:lvl1pPr algn="r" rtl="0" fontAlgn="base">
              <a:spcBef>
                <a:spcPct val="0"/>
              </a:spcBef>
              <a:spcAft>
                <a:spcPct val="0"/>
              </a:spcAft>
              <a:defRPr sz="900" kern="1200">
                <a:solidFill>
                  <a:schemeClr val="tx1"/>
                </a:solidFill>
                <a:latin typeface="HelvNeue Light for IBM" charset="0"/>
                <a:ea typeface="IBM Plex Sans" charset="0"/>
                <a:cs typeface="IBM Plex Sans" charset="0"/>
              </a:defRPr>
            </a:lvl1pPr>
            <a:lvl2pPr marL="457010" algn="l" rtl="0" fontAlgn="base">
              <a:spcBef>
                <a:spcPct val="0"/>
              </a:spcBef>
              <a:spcAft>
                <a:spcPct val="0"/>
              </a:spcAft>
              <a:defRPr kern="1200">
                <a:solidFill>
                  <a:schemeClr val="tx1"/>
                </a:solidFill>
                <a:latin typeface="Arial" pitchFamily="34" charset="0"/>
                <a:ea typeface="MS PGothic" pitchFamily="34" charset="-128"/>
                <a:cs typeface="+mn-cs"/>
              </a:defRPr>
            </a:lvl2pPr>
            <a:lvl3pPr marL="914039" algn="l" rtl="0" fontAlgn="base">
              <a:spcBef>
                <a:spcPct val="0"/>
              </a:spcBef>
              <a:spcAft>
                <a:spcPct val="0"/>
              </a:spcAft>
              <a:defRPr kern="1200">
                <a:solidFill>
                  <a:schemeClr val="tx1"/>
                </a:solidFill>
                <a:latin typeface="Arial" pitchFamily="34" charset="0"/>
                <a:ea typeface="MS PGothic" pitchFamily="34" charset="-128"/>
                <a:cs typeface="+mn-cs"/>
              </a:defRPr>
            </a:lvl3pPr>
            <a:lvl4pPr marL="1371056" algn="l" rtl="0" fontAlgn="base">
              <a:spcBef>
                <a:spcPct val="0"/>
              </a:spcBef>
              <a:spcAft>
                <a:spcPct val="0"/>
              </a:spcAft>
              <a:defRPr kern="1200">
                <a:solidFill>
                  <a:schemeClr val="tx1"/>
                </a:solidFill>
                <a:latin typeface="Arial" pitchFamily="34" charset="0"/>
                <a:ea typeface="MS PGothic" pitchFamily="34" charset="-128"/>
                <a:cs typeface="+mn-cs"/>
              </a:defRPr>
            </a:lvl4pPr>
            <a:lvl5pPr marL="1828079" algn="l" rtl="0" fontAlgn="base">
              <a:spcBef>
                <a:spcPct val="0"/>
              </a:spcBef>
              <a:spcAft>
                <a:spcPct val="0"/>
              </a:spcAft>
              <a:defRPr kern="1200">
                <a:solidFill>
                  <a:schemeClr val="tx1"/>
                </a:solidFill>
                <a:latin typeface="Arial" pitchFamily="34" charset="0"/>
                <a:ea typeface="MS PGothic" pitchFamily="34" charset="-128"/>
                <a:cs typeface="+mn-cs"/>
              </a:defRPr>
            </a:lvl5pPr>
            <a:lvl6pPr marL="2285088" algn="l" defTabSz="914039" rtl="0" eaLnBrk="1" latinLnBrk="0" hangingPunct="1">
              <a:defRPr kern="1200">
                <a:solidFill>
                  <a:schemeClr val="tx1"/>
                </a:solidFill>
                <a:latin typeface="Arial" pitchFamily="34" charset="0"/>
                <a:ea typeface="MS PGothic" pitchFamily="34" charset="-128"/>
                <a:cs typeface="+mn-cs"/>
              </a:defRPr>
            </a:lvl6pPr>
            <a:lvl7pPr marL="2742098" algn="l" defTabSz="914039" rtl="0" eaLnBrk="1" latinLnBrk="0" hangingPunct="1">
              <a:defRPr kern="1200">
                <a:solidFill>
                  <a:schemeClr val="tx1"/>
                </a:solidFill>
                <a:latin typeface="Arial" pitchFamily="34" charset="0"/>
                <a:ea typeface="MS PGothic" pitchFamily="34" charset="-128"/>
                <a:cs typeface="+mn-cs"/>
              </a:defRPr>
            </a:lvl7pPr>
            <a:lvl8pPr marL="3199120" algn="l" defTabSz="914039" rtl="0" eaLnBrk="1" latinLnBrk="0" hangingPunct="1">
              <a:defRPr kern="1200">
                <a:solidFill>
                  <a:schemeClr val="tx1"/>
                </a:solidFill>
                <a:latin typeface="Arial" pitchFamily="34" charset="0"/>
                <a:ea typeface="MS PGothic" pitchFamily="34" charset="-128"/>
                <a:cs typeface="+mn-cs"/>
              </a:defRPr>
            </a:lvl8pPr>
            <a:lvl9pPr marL="3656137" algn="l" defTabSz="914039" rtl="0" eaLnBrk="1" latinLnBrk="0" hangingPunct="1">
              <a:defRPr kern="1200">
                <a:solidFill>
                  <a:schemeClr val="tx1"/>
                </a:solidFill>
                <a:latin typeface="Arial" pitchFamily="34" charset="0"/>
                <a:ea typeface="MS PGothic" pitchFamily="34" charset="-128"/>
                <a:cs typeface="+mn-cs"/>
              </a:defRPr>
            </a:lvl9pPr>
          </a:lstStyle>
          <a:p>
            <a:pPr>
              <a:defRPr/>
            </a:pPr>
            <a:fld id="{C6D85A1D-9EBA-2148-BF38-61FFF9D3150B}" type="slidenum">
              <a:rPr lang="zh-TW" altLang="en-US" sz="1200" smtClean="0">
                <a:solidFill>
                  <a:prstClr val="black"/>
                </a:solidFill>
              </a:rPr>
              <a:pPr>
                <a:defRPr/>
              </a:pPr>
              <a:t>‹#›</a:t>
            </a:fld>
            <a:endParaRPr lang="zh-TW" altLang="en-US" sz="1200">
              <a:solidFill>
                <a:prstClr val="black"/>
              </a:solidFill>
            </a:endParaRPr>
          </a:p>
        </p:txBody>
      </p:sp>
    </p:spTree>
    <p:extLst>
      <p:ext uri="{BB962C8B-B14F-4D97-AF65-F5344CB8AC3E}">
        <p14:creationId xmlns:p14="http://schemas.microsoft.com/office/powerpoint/2010/main" val="1918771594"/>
      </p:ext>
    </p:extLst>
  </p:cSld>
  <p:clrMapOvr>
    <a:masterClrMapping/>
  </p:clrMapOvr>
  <p:extLst>
    <p:ext uri="{DCECCB84-F9BA-43D5-87BE-67443E8EF086}">
      <p15:sldGuideLst xmlns:p15="http://schemas.microsoft.com/office/powerpoint/2012/main">
        <p15:guide id="1" pos="7368">
          <p15:clr>
            <a:srgbClr val="FBAE40"/>
          </p15:clr>
        </p15:guide>
        <p15:guide id="2" pos="7680">
          <p15:clr>
            <a:srgbClr val="FBAE40"/>
          </p15:clr>
        </p15:guide>
        <p15:guide id="3" pos="7992">
          <p15:clr>
            <a:srgbClr val="FBAE40"/>
          </p15:clr>
        </p15:guide>
        <p15:guide id="4" pos="11088">
          <p15:clr>
            <a:srgbClr val="FBAE40"/>
          </p15:clr>
        </p15:guide>
        <p15:guide id="5" pos="11376">
          <p15:clr>
            <a:srgbClr val="FBAE40"/>
          </p15:clr>
        </p15:guide>
        <p15:guide id="6" pos="11664">
          <p15:clr>
            <a:srgbClr val="FBAE40"/>
          </p15:clr>
        </p15:guide>
        <p15:guide id="7" pos="3744">
          <p15:clr>
            <a:srgbClr val="FBAE40"/>
          </p15:clr>
        </p15:guide>
        <p15:guide id="8" pos="4008">
          <p15:clr>
            <a:srgbClr val="FBAE40"/>
          </p15:clr>
        </p15:guide>
        <p15:guide id="9" pos="4272">
          <p15:clr>
            <a:srgbClr val="FBAE40"/>
          </p15:clr>
        </p15:guide>
      </p15:sldGuideLst>
    </p:ext>
  </p:extLst>
</p:sldLayout>
</file>

<file path=ppt/slideLayouts/slideLayout47.xml><?xml version="1.0" encoding="utf-8"?>
<p:sldLayout xmlns:a="http://schemas.openxmlformats.org/drawingml/2006/main" xmlns:r="http://schemas.openxmlformats.org/officeDocument/2006/relationships" xmlns:p="http://schemas.openxmlformats.org/presentationml/2006/main" userDrawn="1">
  <p:cSld name="2_标题和内容">
    <p:spTree>
      <p:nvGrpSpPr>
        <p:cNvPr id="1" name=""/>
        <p:cNvGrpSpPr/>
        <p:nvPr/>
      </p:nvGrpSpPr>
      <p:grpSpPr>
        <a:xfrm>
          <a:off x="0" y="0"/>
          <a:ext cx="0" cy="0"/>
          <a:chOff x="0" y="0"/>
          <a:chExt cx="0" cy="0"/>
        </a:xfrm>
      </p:grpSpPr>
      <p:sp>
        <p:nvSpPr>
          <p:cNvPr id="5" name="标题 4"/>
          <p:cNvSpPr>
            <a:spLocks noGrp="1"/>
          </p:cNvSpPr>
          <p:nvPr>
            <p:ph type="title" hasCustomPrompt="1"/>
          </p:nvPr>
        </p:nvSpPr>
        <p:spPr>
          <a:xfrm>
            <a:off x="267015" y="134104"/>
            <a:ext cx="10972800" cy="742514"/>
          </a:xfrm>
          <a:prstGeom prst="rect">
            <a:avLst/>
          </a:prstGeom>
        </p:spPr>
        <p:txBody>
          <a:bodyPr/>
          <a:lstStyle>
            <a:lvl1pPr>
              <a:defRPr>
                <a:latin typeface="Calibri" panose="020F0502020204030204" pitchFamily="34" charset="0"/>
                <a:ea typeface="微软雅黑" panose="020B0503020204020204" pitchFamily="34" charset="-122"/>
              </a:defRPr>
            </a:lvl1pPr>
          </a:lstStyle>
          <a:p>
            <a:r>
              <a:rPr lang="zh-CN" altLang="en-US"/>
              <a:t>单击此处编辑母版标题样式</a:t>
            </a:r>
            <a:br>
              <a:rPr lang="en-US" altLang="zh-CN"/>
            </a:br>
            <a:r>
              <a:rPr lang="en-US" altLang="zh-CN"/>
              <a:t>Title</a:t>
            </a:r>
            <a:endParaRPr lang="zh-CN" altLang="en-US"/>
          </a:p>
        </p:txBody>
      </p:sp>
    </p:spTree>
    <p:extLst>
      <p:ext uri="{BB962C8B-B14F-4D97-AF65-F5344CB8AC3E}">
        <p14:creationId xmlns:p14="http://schemas.microsoft.com/office/powerpoint/2010/main" val="4241569223"/>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spTree>
    <p:extLst>
      <p:ext uri="{BB962C8B-B14F-4D97-AF65-F5344CB8AC3E}">
        <p14:creationId xmlns:p14="http://schemas.microsoft.com/office/powerpoint/2010/main" val="3823214991"/>
      </p:ext>
    </p:extLst>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13" Type="http://schemas.openxmlformats.org/officeDocument/2006/relationships/slideLayout" Target="../slideLayouts/slideLayout25.xml"/><Relationship Id="rId18" Type="http://schemas.openxmlformats.org/officeDocument/2006/relationships/slideLayout" Target="../slideLayouts/slideLayout30.xml"/><Relationship Id="rId26" Type="http://schemas.openxmlformats.org/officeDocument/2006/relationships/slideLayout" Target="../slideLayouts/slideLayout38.xml"/><Relationship Id="rId21" Type="http://schemas.openxmlformats.org/officeDocument/2006/relationships/slideLayout" Target="../slideLayouts/slideLayout33.xml"/><Relationship Id="rId34" Type="http://schemas.openxmlformats.org/officeDocument/2006/relationships/slideLayout" Target="../slideLayouts/slideLayout46.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17" Type="http://schemas.openxmlformats.org/officeDocument/2006/relationships/slideLayout" Target="../slideLayouts/slideLayout29.xml"/><Relationship Id="rId25" Type="http://schemas.openxmlformats.org/officeDocument/2006/relationships/slideLayout" Target="../slideLayouts/slideLayout37.xml"/><Relationship Id="rId33" Type="http://schemas.openxmlformats.org/officeDocument/2006/relationships/slideLayout" Target="../slideLayouts/slideLayout45.xml"/><Relationship Id="rId2" Type="http://schemas.openxmlformats.org/officeDocument/2006/relationships/slideLayout" Target="../slideLayouts/slideLayout14.xml"/><Relationship Id="rId16" Type="http://schemas.openxmlformats.org/officeDocument/2006/relationships/slideLayout" Target="../slideLayouts/slideLayout28.xml"/><Relationship Id="rId20" Type="http://schemas.openxmlformats.org/officeDocument/2006/relationships/slideLayout" Target="../slideLayouts/slideLayout32.xml"/><Relationship Id="rId29" Type="http://schemas.openxmlformats.org/officeDocument/2006/relationships/slideLayout" Target="../slideLayouts/slideLayout41.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24" Type="http://schemas.openxmlformats.org/officeDocument/2006/relationships/slideLayout" Target="../slideLayouts/slideLayout36.xml"/><Relationship Id="rId32" Type="http://schemas.openxmlformats.org/officeDocument/2006/relationships/slideLayout" Target="../slideLayouts/slideLayout44.xml"/><Relationship Id="rId37" Type="http://schemas.openxmlformats.org/officeDocument/2006/relationships/theme" Target="../theme/theme2.xml"/><Relationship Id="rId5" Type="http://schemas.openxmlformats.org/officeDocument/2006/relationships/slideLayout" Target="../slideLayouts/slideLayout17.xml"/><Relationship Id="rId15" Type="http://schemas.openxmlformats.org/officeDocument/2006/relationships/slideLayout" Target="../slideLayouts/slideLayout27.xml"/><Relationship Id="rId23" Type="http://schemas.openxmlformats.org/officeDocument/2006/relationships/slideLayout" Target="../slideLayouts/slideLayout35.xml"/><Relationship Id="rId28" Type="http://schemas.openxmlformats.org/officeDocument/2006/relationships/slideLayout" Target="../slideLayouts/slideLayout40.xml"/><Relationship Id="rId36" Type="http://schemas.openxmlformats.org/officeDocument/2006/relationships/slideLayout" Target="../slideLayouts/slideLayout48.xml"/><Relationship Id="rId10" Type="http://schemas.openxmlformats.org/officeDocument/2006/relationships/slideLayout" Target="../slideLayouts/slideLayout22.xml"/><Relationship Id="rId19" Type="http://schemas.openxmlformats.org/officeDocument/2006/relationships/slideLayout" Target="../slideLayouts/slideLayout31.xml"/><Relationship Id="rId31" Type="http://schemas.openxmlformats.org/officeDocument/2006/relationships/slideLayout" Target="../slideLayouts/slideLayout43.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slideLayout" Target="../slideLayouts/slideLayout26.xml"/><Relationship Id="rId22" Type="http://schemas.openxmlformats.org/officeDocument/2006/relationships/slideLayout" Target="../slideLayouts/slideLayout34.xml"/><Relationship Id="rId27" Type="http://schemas.openxmlformats.org/officeDocument/2006/relationships/slideLayout" Target="../slideLayouts/slideLayout39.xml"/><Relationship Id="rId30" Type="http://schemas.openxmlformats.org/officeDocument/2006/relationships/slideLayout" Target="../slideLayouts/slideLayout42.xml"/><Relationship Id="rId35" Type="http://schemas.openxmlformats.org/officeDocument/2006/relationships/slideLayout" Target="../slideLayouts/slideLayout47.xml"/><Relationship Id="rId8" Type="http://schemas.openxmlformats.org/officeDocument/2006/relationships/slideLayout" Target="../slideLayouts/slideLayout20.xml"/><Relationship Id="rId3" Type="http://schemas.openxmlformats.org/officeDocument/2006/relationships/slideLayout" Target="../slideLayouts/slideLayout1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B76ADE9A-8A9D-2544-831B-6480D15B03E1}"/>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endParaRPr lang="en-US"/>
          </a:p>
        </p:txBody>
      </p:sp>
      <p:sp>
        <p:nvSpPr>
          <p:cNvPr id="3" name="Text Placeholder 2">
            <a:extLst>
              <a:ext uri="{FF2B5EF4-FFF2-40B4-BE49-F238E27FC236}">
                <a16:creationId xmlns:a16="http://schemas.microsoft.com/office/drawing/2014/main" id="{EE89CAF7-02E2-324D-887D-B728B6297789}"/>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E77C69FA-79C1-A841-B43E-CC02156F1E2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a:p>
        </p:txBody>
      </p:sp>
      <p:sp>
        <p:nvSpPr>
          <p:cNvPr id="5" name="Footer Placeholder 4">
            <a:extLst>
              <a:ext uri="{FF2B5EF4-FFF2-40B4-BE49-F238E27FC236}">
                <a16:creationId xmlns:a16="http://schemas.microsoft.com/office/drawing/2014/main" id="{B9FD577F-E43C-B040-BDB1-2382076FA64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692895B9-F427-8949-8F93-782081DBCAD7}"/>
              </a:ext>
            </a:extLst>
          </p:cNvPr>
          <p:cNvSpPr>
            <a:spLocks noGrp="1"/>
          </p:cNvSpPr>
          <p:nvPr>
            <p:ph type="sldNum" sz="quarter" idx="4"/>
          </p:nvPr>
        </p:nvSpPr>
        <p:spPr>
          <a:xfrm>
            <a:off x="10962640" y="6356350"/>
            <a:ext cx="39116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EF9229D-1AB2-D744-B11C-4308820F9929}" type="slidenum">
              <a:rPr lang="en-US" smtClean="0"/>
              <a:t>‹#›</a:t>
            </a:fld>
            <a:endParaRPr lang="en-US"/>
          </a:p>
        </p:txBody>
      </p:sp>
    </p:spTree>
    <p:extLst>
      <p:ext uri="{BB962C8B-B14F-4D97-AF65-F5344CB8AC3E}">
        <p14:creationId xmlns:p14="http://schemas.microsoft.com/office/powerpoint/2010/main" val="166947178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60" r:id="rId4"/>
    <p:sldLayoutId id="2147483666" r:id="rId5"/>
    <p:sldLayoutId id="2147483661" r:id="rId6"/>
    <p:sldLayoutId id="2147483662" r:id="rId7"/>
    <p:sldLayoutId id="2147483663" r:id="rId8"/>
    <p:sldLayoutId id="2147483664" r:id="rId9"/>
    <p:sldLayoutId id="2147483653" r:id="rId10"/>
    <p:sldLayoutId id="2147483665" r:id="rId11"/>
    <p:sldLayoutId id="2147483667" r:id="rId12"/>
  </p:sldLayoutIdLst>
  <p:hf hdr="0" ftr="0" dt="0"/>
  <p:txStyles>
    <p:titleStyle>
      <a:lvl1pPr algn="l" defTabSz="914400" rtl="0" eaLnBrk="1" latinLnBrk="0" hangingPunct="1">
        <a:lnSpc>
          <a:spcPct val="90000"/>
        </a:lnSpc>
        <a:spcBef>
          <a:spcPct val="0"/>
        </a:spcBef>
        <a:buNone/>
        <a:defRPr sz="4400" b="1" i="0" kern="1200">
          <a:solidFill>
            <a:schemeClr val="tx1"/>
          </a:solidFill>
          <a:latin typeface="Sofia Pro Soft Bold" panose="020B0000000000000000"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b="0" i="0" kern="1200">
          <a:solidFill>
            <a:schemeClr val="tx1"/>
          </a:solidFill>
          <a:latin typeface="Sofia Pro Soft Regular" panose="020B0000000000000000"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solidFill>
          <a:latin typeface="Sofia Pro Soft Regular" panose="020B0000000000000000"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solidFill>
          <a:latin typeface="Sofia Pro Soft Regular" panose="020B0000000000000000"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Sofia Pro Soft Regular" panose="020B0000000000000000"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Sofia Pro Soft Regular" panose="020B0000000000000000"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rgbClr val="F3F3F3"/>
        </a:solidFill>
        <a:effectLst/>
      </p:bgPr>
    </p:bg>
    <p:spTree>
      <p:nvGrpSpPr>
        <p:cNvPr id="1" name=""/>
        <p:cNvGrpSpPr/>
        <p:nvPr/>
      </p:nvGrpSpPr>
      <p:grpSpPr>
        <a:xfrm>
          <a:off x="0" y="0"/>
          <a:ext cx="0" cy="0"/>
          <a:chOff x="0" y="0"/>
          <a:chExt cx="0" cy="0"/>
        </a:xfrm>
      </p:grpSpPr>
      <p:sp>
        <p:nvSpPr>
          <p:cNvPr id="4" name="Title Placeholder"/>
          <p:cNvSpPr>
            <a:spLocks noGrp="1"/>
          </p:cNvSpPr>
          <p:nvPr>
            <p:ph type="title"/>
          </p:nvPr>
        </p:nvSpPr>
        <p:spPr>
          <a:xfrm>
            <a:off x="280416" y="268224"/>
            <a:ext cx="5522976" cy="5726176"/>
          </a:xfrm>
          <a:prstGeom prst="rect">
            <a:avLst/>
          </a:prstGeom>
        </p:spPr>
        <p:txBody>
          <a:bodyPr vert="horz" lIns="0" tIns="0" rIns="0" bIns="0" rtlCol="0" anchor="t">
            <a:noAutofit/>
          </a:bodyPr>
          <a:lstStyle/>
          <a:p>
            <a:r>
              <a:rPr lang="en-US"/>
              <a:t>Click to edit Master title style</a:t>
            </a:r>
          </a:p>
        </p:txBody>
      </p:sp>
      <p:sp>
        <p:nvSpPr>
          <p:cNvPr id="5" name="Text Placeholder"/>
          <p:cNvSpPr>
            <a:spLocks noGrp="1"/>
          </p:cNvSpPr>
          <p:nvPr>
            <p:ph type="body" idx="1"/>
          </p:nvPr>
        </p:nvSpPr>
        <p:spPr>
          <a:xfrm>
            <a:off x="6388608" y="268224"/>
            <a:ext cx="5498592" cy="5726176"/>
          </a:xfrm>
          <a:prstGeom prst="rect">
            <a:avLst/>
          </a:prstGeom>
        </p:spPr>
        <p:txBody>
          <a:bodyPr vert="horz" lIns="0" tIns="0" rIns="0" bIns="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Footer Placeholder"/>
          <p:cNvSpPr>
            <a:spLocks noGrp="1"/>
          </p:cNvSpPr>
          <p:nvPr>
            <p:ph type="ftr" sz="quarter" idx="3"/>
          </p:nvPr>
        </p:nvSpPr>
        <p:spPr>
          <a:xfrm>
            <a:off x="304889" y="6383868"/>
            <a:ext cx="5486314" cy="222250"/>
          </a:xfrm>
          <a:prstGeom prst="rect">
            <a:avLst/>
          </a:prstGeom>
        </p:spPr>
        <p:txBody>
          <a:bodyPr vert="horz" lIns="0" tIns="0" rIns="0" bIns="0" rtlCol="0" anchor="ctr"/>
          <a:lstStyle>
            <a:lvl1pPr marL="0" marR="0" indent="0" algn="l" defTabSz="914668" rtl="0" eaLnBrk="1" fontAlgn="auto" latinLnBrk="0" hangingPunct="1">
              <a:lnSpc>
                <a:spcPct val="100000"/>
              </a:lnSpc>
              <a:spcBef>
                <a:spcPts val="0"/>
              </a:spcBef>
              <a:spcAft>
                <a:spcPts val="0"/>
              </a:spcAft>
              <a:buClrTx/>
              <a:buSzTx/>
              <a:buFontTx/>
              <a:buNone/>
              <a:tabLst/>
              <a:defRPr sz="800">
                <a:solidFill>
                  <a:schemeClr val="tx1"/>
                </a:solidFill>
                <a:latin typeface="IBM Plex Sans" panose="020B0503050203000203" pitchFamily="34" charset="0"/>
              </a:defRPr>
            </a:lvl1pPr>
          </a:lstStyle>
          <a:p>
            <a:r>
              <a:rPr lang="en-US"/>
              <a:t>Group Name / DOC ID / Month XX, 2019 / © 2019 IBM Corporation</a:t>
            </a:r>
          </a:p>
        </p:txBody>
      </p:sp>
      <p:sp>
        <p:nvSpPr>
          <p:cNvPr id="8" name="Slide Number Placeholder"/>
          <p:cNvSpPr>
            <a:spLocks noGrp="1"/>
          </p:cNvSpPr>
          <p:nvPr>
            <p:ph type="sldNum" sz="quarter" idx="4"/>
          </p:nvPr>
        </p:nvSpPr>
        <p:spPr>
          <a:xfrm>
            <a:off x="9448802" y="6383868"/>
            <a:ext cx="2438310" cy="222250"/>
          </a:xfrm>
          <a:prstGeom prst="rect">
            <a:avLst/>
          </a:prstGeom>
        </p:spPr>
        <p:txBody>
          <a:bodyPr vert="horz" lIns="0" tIns="0" rIns="0" bIns="0" rtlCol="0" anchor="ctr"/>
          <a:lstStyle>
            <a:lvl1pPr algn="r">
              <a:defRPr sz="800">
                <a:solidFill>
                  <a:schemeClr val="tx1"/>
                </a:solidFill>
                <a:latin typeface="IBM Plex Sans" panose="020B0503050203000203" pitchFamily="34" charset="0"/>
              </a:defRPr>
            </a:lvl1pPr>
          </a:lstStyle>
          <a:p>
            <a:fld id="{59395FB3-9C97-154F-86B2-7E381B951268}" type="slidenum">
              <a:rPr lang="en-US" smtClean="0"/>
              <a:pPr/>
              <a:t>‹#›</a:t>
            </a:fld>
            <a:endParaRPr lang="en-US"/>
          </a:p>
        </p:txBody>
      </p:sp>
      <p:grpSp>
        <p:nvGrpSpPr>
          <p:cNvPr id="59" name="Group 58" descr="Outside edge tick marks for alignment">
            <a:extLst>
              <a:ext uri="{C183D7F6-B498-43B3-948B-1728B52AA6E4}">
                <adec:decorative xmlns:adec="http://schemas.microsoft.com/office/drawing/2017/decorative" val="0"/>
              </a:ext>
            </a:extLst>
          </p:cNvPr>
          <p:cNvGrpSpPr/>
          <p:nvPr userDrawn="1"/>
        </p:nvGrpSpPr>
        <p:grpSpPr>
          <a:xfrm>
            <a:off x="-146307" y="-147320"/>
            <a:ext cx="12485627" cy="7152640"/>
            <a:chOff x="-109730" y="-110490"/>
            <a:chExt cx="9364220" cy="5364480"/>
          </a:xfrm>
        </p:grpSpPr>
        <p:grpSp>
          <p:nvGrpSpPr>
            <p:cNvPr id="60" name="Group 59"/>
            <p:cNvGrpSpPr/>
            <p:nvPr userDrawn="1"/>
          </p:nvGrpSpPr>
          <p:grpSpPr>
            <a:xfrm>
              <a:off x="228600" y="-110490"/>
              <a:ext cx="8686732" cy="91440"/>
              <a:chOff x="228600" y="-152400"/>
              <a:chExt cx="8686732" cy="152400"/>
            </a:xfrm>
          </p:grpSpPr>
          <p:cxnSp>
            <p:nvCxnSpPr>
              <p:cNvPr id="93" name="Straight Connector 92">
                <a:extLst>
                  <a:ext uri="{C183D7F6-B498-43B3-948B-1728B52AA6E4}">
                    <adec:decorative xmlns:adec="http://schemas.microsoft.com/office/drawing/2017/decorative" val="1"/>
                  </a:ext>
                </a:extLst>
              </p:cNvPr>
              <p:cNvCxnSpPr/>
              <p:nvPr userDrawn="1"/>
            </p:nvCxnSpPr>
            <p:spPr bwMode="auto">
              <a:xfrm rot="5400000" flipH="1">
                <a:off x="152400" y="-76200"/>
                <a:ext cx="152400" cy="0"/>
              </a:xfrm>
              <a:prstGeom prst="line">
                <a:avLst/>
              </a:prstGeom>
              <a:ln>
                <a:solidFill>
                  <a:srgbClr val="BEBEBE"/>
                </a:solidFill>
                <a:headEnd type="none" w="med" len="med"/>
                <a:tailEnd type="none" w="med" len="med"/>
              </a:ln>
            </p:spPr>
            <p:style>
              <a:lnRef idx="1">
                <a:schemeClr val="dk1"/>
              </a:lnRef>
              <a:fillRef idx="0">
                <a:schemeClr val="dk1"/>
              </a:fillRef>
              <a:effectRef idx="0">
                <a:schemeClr val="dk1"/>
              </a:effectRef>
              <a:fontRef idx="minor">
                <a:schemeClr val="tx1"/>
              </a:fontRef>
            </p:style>
          </p:cxnSp>
          <p:cxnSp>
            <p:nvCxnSpPr>
              <p:cNvPr id="94" name="Straight Connector 93">
                <a:extLst>
                  <a:ext uri="{C183D7F6-B498-43B3-948B-1728B52AA6E4}">
                    <adec:decorative xmlns:adec="http://schemas.microsoft.com/office/drawing/2017/decorative" val="1"/>
                  </a:ext>
                </a:extLst>
              </p:cNvPr>
              <p:cNvCxnSpPr/>
              <p:nvPr userDrawn="1"/>
            </p:nvCxnSpPr>
            <p:spPr bwMode="auto">
              <a:xfrm rot="5400000" flipH="1">
                <a:off x="1981200" y="-76200"/>
                <a:ext cx="152400" cy="0"/>
              </a:xfrm>
              <a:prstGeom prst="line">
                <a:avLst/>
              </a:prstGeom>
              <a:ln>
                <a:solidFill>
                  <a:srgbClr val="BEBEBE"/>
                </a:solidFill>
                <a:headEnd type="none" w="med" len="med"/>
                <a:tailEnd type="none" w="med" len="med"/>
              </a:ln>
            </p:spPr>
            <p:style>
              <a:lnRef idx="1">
                <a:schemeClr val="dk1"/>
              </a:lnRef>
              <a:fillRef idx="0">
                <a:schemeClr val="dk1"/>
              </a:fillRef>
              <a:effectRef idx="0">
                <a:schemeClr val="dk1"/>
              </a:effectRef>
              <a:fontRef idx="minor">
                <a:schemeClr val="tx1"/>
              </a:fontRef>
            </p:style>
          </p:cxnSp>
          <p:cxnSp>
            <p:nvCxnSpPr>
              <p:cNvPr id="95" name="Straight Connector 94">
                <a:extLst>
                  <a:ext uri="{C183D7F6-B498-43B3-948B-1728B52AA6E4}">
                    <adec:decorative xmlns:adec="http://schemas.microsoft.com/office/drawing/2017/decorative" val="1"/>
                  </a:ext>
                </a:extLst>
              </p:cNvPr>
              <p:cNvCxnSpPr/>
              <p:nvPr userDrawn="1"/>
            </p:nvCxnSpPr>
            <p:spPr bwMode="auto">
              <a:xfrm rot="5400000" flipH="1">
                <a:off x="2209800" y="-76200"/>
                <a:ext cx="152400" cy="0"/>
              </a:xfrm>
              <a:prstGeom prst="line">
                <a:avLst/>
              </a:prstGeom>
              <a:ln>
                <a:solidFill>
                  <a:srgbClr val="BEBEBE"/>
                </a:solidFill>
                <a:headEnd type="none" w="med" len="med"/>
                <a:tailEnd type="none" w="med" len="med"/>
              </a:ln>
            </p:spPr>
            <p:style>
              <a:lnRef idx="1">
                <a:schemeClr val="dk1"/>
              </a:lnRef>
              <a:fillRef idx="0">
                <a:schemeClr val="dk1"/>
              </a:fillRef>
              <a:effectRef idx="0">
                <a:schemeClr val="dk1"/>
              </a:effectRef>
              <a:fontRef idx="minor">
                <a:schemeClr val="tx1"/>
              </a:fontRef>
            </p:style>
          </p:cxnSp>
          <p:cxnSp>
            <p:nvCxnSpPr>
              <p:cNvPr id="96" name="Straight Connector 95">
                <a:extLst>
                  <a:ext uri="{C183D7F6-B498-43B3-948B-1728B52AA6E4}">
                    <adec:decorative xmlns:adec="http://schemas.microsoft.com/office/drawing/2017/decorative" val="1"/>
                  </a:ext>
                </a:extLst>
              </p:cNvPr>
              <p:cNvCxnSpPr/>
              <p:nvPr userDrawn="1"/>
            </p:nvCxnSpPr>
            <p:spPr bwMode="auto">
              <a:xfrm rot="5400000" flipH="1">
                <a:off x="2438400" y="-76200"/>
                <a:ext cx="152400" cy="0"/>
              </a:xfrm>
              <a:prstGeom prst="line">
                <a:avLst/>
              </a:prstGeom>
              <a:ln>
                <a:solidFill>
                  <a:srgbClr val="BEBEBE"/>
                </a:solidFill>
                <a:headEnd type="none" w="med" len="med"/>
                <a:tailEnd type="none" w="med" len="med"/>
              </a:ln>
            </p:spPr>
            <p:style>
              <a:lnRef idx="1">
                <a:schemeClr val="dk1"/>
              </a:lnRef>
              <a:fillRef idx="0">
                <a:schemeClr val="dk1"/>
              </a:fillRef>
              <a:effectRef idx="0">
                <a:schemeClr val="dk1"/>
              </a:effectRef>
              <a:fontRef idx="minor">
                <a:schemeClr val="tx1"/>
              </a:fontRef>
            </p:style>
          </p:cxnSp>
          <p:cxnSp>
            <p:nvCxnSpPr>
              <p:cNvPr id="97" name="Straight Connector 96">
                <a:extLst>
                  <a:ext uri="{C183D7F6-B498-43B3-948B-1728B52AA6E4}">
                    <adec:decorative xmlns:adec="http://schemas.microsoft.com/office/drawing/2017/decorative" val="1"/>
                  </a:ext>
                </a:extLst>
              </p:cNvPr>
              <p:cNvCxnSpPr/>
              <p:nvPr userDrawn="1"/>
            </p:nvCxnSpPr>
            <p:spPr bwMode="auto">
              <a:xfrm rot="5400000" flipH="1">
                <a:off x="4267200" y="-76200"/>
                <a:ext cx="152400" cy="0"/>
              </a:xfrm>
              <a:prstGeom prst="line">
                <a:avLst/>
              </a:prstGeom>
              <a:ln>
                <a:solidFill>
                  <a:srgbClr val="BEBEBE"/>
                </a:solidFill>
                <a:headEnd type="none" w="med" len="med"/>
                <a:tailEnd type="none" w="med" len="med"/>
              </a:ln>
            </p:spPr>
            <p:style>
              <a:lnRef idx="1">
                <a:schemeClr val="dk1"/>
              </a:lnRef>
              <a:fillRef idx="0">
                <a:schemeClr val="dk1"/>
              </a:fillRef>
              <a:effectRef idx="0">
                <a:schemeClr val="dk1"/>
              </a:effectRef>
              <a:fontRef idx="minor">
                <a:schemeClr val="tx1"/>
              </a:fontRef>
            </p:style>
          </p:cxnSp>
          <p:cxnSp>
            <p:nvCxnSpPr>
              <p:cNvPr id="98" name="Straight Connector 97">
                <a:extLst>
                  <a:ext uri="{C183D7F6-B498-43B3-948B-1728B52AA6E4}">
                    <adec:decorative xmlns:adec="http://schemas.microsoft.com/office/drawing/2017/decorative" val="1"/>
                  </a:ext>
                </a:extLst>
              </p:cNvPr>
              <p:cNvCxnSpPr/>
              <p:nvPr userDrawn="1"/>
            </p:nvCxnSpPr>
            <p:spPr bwMode="auto">
              <a:xfrm rot="5400000" flipH="1">
                <a:off x="4495800" y="-76200"/>
                <a:ext cx="152400" cy="0"/>
              </a:xfrm>
              <a:prstGeom prst="line">
                <a:avLst/>
              </a:prstGeom>
              <a:ln>
                <a:solidFill>
                  <a:srgbClr val="BEBEBE"/>
                </a:solidFill>
                <a:headEnd type="none" w="med" len="med"/>
                <a:tailEnd type="none" w="med" len="med"/>
              </a:ln>
            </p:spPr>
            <p:style>
              <a:lnRef idx="1">
                <a:schemeClr val="dk1"/>
              </a:lnRef>
              <a:fillRef idx="0">
                <a:schemeClr val="dk1"/>
              </a:fillRef>
              <a:effectRef idx="0">
                <a:schemeClr val="dk1"/>
              </a:effectRef>
              <a:fontRef idx="minor">
                <a:schemeClr val="tx1"/>
              </a:fontRef>
            </p:style>
          </p:cxnSp>
          <p:cxnSp>
            <p:nvCxnSpPr>
              <p:cNvPr id="99" name="Straight Connector 98">
                <a:extLst>
                  <a:ext uri="{C183D7F6-B498-43B3-948B-1728B52AA6E4}">
                    <adec:decorative xmlns:adec="http://schemas.microsoft.com/office/drawing/2017/decorative" val="1"/>
                  </a:ext>
                </a:extLst>
              </p:cNvPr>
              <p:cNvCxnSpPr/>
              <p:nvPr userDrawn="1"/>
            </p:nvCxnSpPr>
            <p:spPr bwMode="auto">
              <a:xfrm rot="5400000" flipH="1">
                <a:off x="4724400" y="-76200"/>
                <a:ext cx="152400" cy="0"/>
              </a:xfrm>
              <a:prstGeom prst="line">
                <a:avLst/>
              </a:prstGeom>
              <a:ln>
                <a:solidFill>
                  <a:srgbClr val="BEBEBE"/>
                </a:solidFill>
                <a:headEnd type="none" w="med" len="med"/>
                <a:tailEnd type="none" w="med" len="med"/>
              </a:ln>
            </p:spPr>
            <p:style>
              <a:lnRef idx="1">
                <a:schemeClr val="dk1"/>
              </a:lnRef>
              <a:fillRef idx="0">
                <a:schemeClr val="dk1"/>
              </a:fillRef>
              <a:effectRef idx="0">
                <a:schemeClr val="dk1"/>
              </a:effectRef>
              <a:fontRef idx="minor">
                <a:schemeClr val="tx1"/>
              </a:fontRef>
            </p:style>
          </p:cxnSp>
          <p:cxnSp>
            <p:nvCxnSpPr>
              <p:cNvPr id="100" name="Straight Connector 99">
                <a:extLst>
                  <a:ext uri="{C183D7F6-B498-43B3-948B-1728B52AA6E4}">
                    <adec:decorative xmlns:adec="http://schemas.microsoft.com/office/drawing/2017/decorative" val="1"/>
                  </a:ext>
                </a:extLst>
              </p:cNvPr>
              <p:cNvCxnSpPr/>
              <p:nvPr userDrawn="1"/>
            </p:nvCxnSpPr>
            <p:spPr bwMode="auto">
              <a:xfrm rot="5400000" flipH="1">
                <a:off x="6553200" y="-76200"/>
                <a:ext cx="152400" cy="0"/>
              </a:xfrm>
              <a:prstGeom prst="line">
                <a:avLst/>
              </a:prstGeom>
              <a:ln>
                <a:solidFill>
                  <a:srgbClr val="BEBEBE"/>
                </a:solidFill>
                <a:headEnd type="none" w="med" len="med"/>
                <a:tailEnd type="none" w="med" len="med"/>
              </a:ln>
            </p:spPr>
            <p:style>
              <a:lnRef idx="1">
                <a:schemeClr val="dk1"/>
              </a:lnRef>
              <a:fillRef idx="0">
                <a:schemeClr val="dk1"/>
              </a:fillRef>
              <a:effectRef idx="0">
                <a:schemeClr val="dk1"/>
              </a:effectRef>
              <a:fontRef idx="minor">
                <a:schemeClr val="tx1"/>
              </a:fontRef>
            </p:style>
          </p:cxnSp>
          <p:cxnSp>
            <p:nvCxnSpPr>
              <p:cNvPr id="101" name="Straight Connector 100">
                <a:extLst>
                  <a:ext uri="{C183D7F6-B498-43B3-948B-1728B52AA6E4}">
                    <adec:decorative xmlns:adec="http://schemas.microsoft.com/office/drawing/2017/decorative" val="1"/>
                  </a:ext>
                </a:extLst>
              </p:cNvPr>
              <p:cNvCxnSpPr/>
              <p:nvPr userDrawn="1"/>
            </p:nvCxnSpPr>
            <p:spPr bwMode="auto">
              <a:xfrm rot="5400000" flipH="1">
                <a:off x="6781800" y="-76200"/>
                <a:ext cx="152400" cy="0"/>
              </a:xfrm>
              <a:prstGeom prst="line">
                <a:avLst/>
              </a:prstGeom>
              <a:ln>
                <a:solidFill>
                  <a:srgbClr val="BEBEBE"/>
                </a:solidFill>
                <a:headEnd type="none" w="med" len="med"/>
                <a:tailEnd type="none" w="med" len="med"/>
              </a:ln>
            </p:spPr>
            <p:style>
              <a:lnRef idx="1">
                <a:schemeClr val="dk1"/>
              </a:lnRef>
              <a:fillRef idx="0">
                <a:schemeClr val="dk1"/>
              </a:fillRef>
              <a:effectRef idx="0">
                <a:schemeClr val="dk1"/>
              </a:effectRef>
              <a:fontRef idx="minor">
                <a:schemeClr val="tx1"/>
              </a:fontRef>
            </p:style>
          </p:cxnSp>
          <p:cxnSp>
            <p:nvCxnSpPr>
              <p:cNvPr id="102" name="Straight Connector 101">
                <a:extLst>
                  <a:ext uri="{C183D7F6-B498-43B3-948B-1728B52AA6E4}">
                    <adec:decorative xmlns:adec="http://schemas.microsoft.com/office/drawing/2017/decorative" val="1"/>
                  </a:ext>
                </a:extLst>
              </p:cNvPr>
              <p:cNvCxnSpPr/>
              <p:nvPr userDrawn="1"/>
            </p:nvCxnSpPr>
            <p:spPr bwMode="auto">
              <a:xfrm rot="5400000" flipH="1">
                <a:off x="7010400" y="-76200"/>
                <a:ext cx="152400" cy="0"/>
              </a:xfrm>
              <a:prstGeom prst="line">
                <a:avLst/>
              </a:prstGeom>
              <a:ln>
                <a:solidFill>
                  <a:srgbClr val="BEBEBE"/>
                </a:solidFill>
                <a:headEnd type="none" w="med" len="med"/>
                <a:tailEnd type="none" w="med" len="med"/>
              </a:ln>
            </p:spPr>
            <p:style>
              <a:lnRef idx="1">
                <a:schemeClr val="dk1"/>
              </a:lnRef>
              <a:fillRef idx="0">
                <a:schemeClr val="dk1"/>
              </a:fillRef>
              <a:effectRef idx="0">
                <a:schemeClr val="dk1"/>
              </a:effectRef>
              <a:fontRef idx="minor">
                <a:schemeClr val="tx1"/>
              </a:fontRef>
            </p:style>
          </p:cxnSp>
          <p:cxnSp>
            <p:nvCxnSpPr>
              <p:cNvPr id="103" name="Straight Connector 102">
                <a:extLst>
                  <a:ext uri="{C183D7F6-B498-43B3-948B-1728B52AA6E4}">
                    <adec:decorative xmlns:adec="http://schemas.microsoft.com/office/drawing/2017/decorative" val="1"/>
                  </a:ext>
                </a:extLst>
              </p:cNvPr>
              <p:cNvCxnSpPr/>
              <p:nvPr userDrawn="1"/>
            </p:nvCxnSpPr>
            <p:spPr bwMode="auto">
              <a:xfrm rot="5400000" flipH="1">
                <a:off x="8839132" y="-76200"/>
                <a:ext cx="152400" cy="0"/>
              </a:xfrm>
              <a:prstGeom prst="line">
                <a:avLst/>
              </a:prstGeom>
              <a:ln>
                <a:solidFill>
                  <a:srgbClr val="BEBEBE"/>
                </a:solidFill>
                <a:headEnd type="none" w="med" len="med"/>
                <a:tailEnd type="none" w="med" len="med"/>
              </a:ln>
            </p:spPr>
            <p:style>
              <a:lnRef idx="1">
                <a:schemeClr val="dk1"/>
              </a:lnRef>
              <a:fillRef idx="0">
                <a:schemeClr val="dk1"/>
              </a:fillRef>
              <a:effectRef idx="0">
                <a:schemeClr val="dk1"/>
              </a:effectRef>
              <a:fontRef idx="minor">
                <a:schemeClr val="tx1"/>
              </a:fontRef>
            </p:style>
          </p:cxnSp>
        </p:grpSp>
        <p:grpSp>
          <p:nvGrpSpPr>
            <p:cNvPr id="61" name="Group 60"/>
            <p:cNvGrpSpPr/>
            <p:nvPr userDrawn="1"/>
          </p:nvGrpSpPr>
          <p:grpSpPr>
            <a:xfrm>
              <a:off x="228600" y="5162550"/>
              <a:ext cx="8686732" cy="91440"/>
              <a:chOff x="228600" y="5143500"/>
              <a:chExt cx="8686732" cy="152400"/>
            </a:xfrm>
          </p:grpSpPr>
          <p:cxnSp>
            <p:nvCxnSpPr>
              <p:cNvPr id="82" name="Straight Connector 81">
                <a:extLst>
                  <a:ext uri="{C183D7F6-B498-43B3-948B-1728B52AA6E4}">
                    <adec:decorative xmlns:adec="http://schemas.microsoft.com/office/drawing/2017/decorative" val="1"/>
                  </a:ext>
                </a:extLst>
              </p:cNvPr>
              <p:cNvCxnSpPr/>
              <p:nvPr userDrawn="1"/>
            </p:nvCxnSpPr>
            <p:spPr bwMode="auto">
              <a:xfrm rot="5400000" flipH="1">
                <a:off x="152400" y="5219700"/>
                <a:ext cx="152400" cy="0"/>
              </a:xfrm>
              <a:prstGeom prst="line">
                <a:avLst/>
              </a:prstGeom>
              <a:ln>
                <a:solidFill>
                  <a:srgbClr val="BEBEBE"/>
                </a:solidFill>
                <a:headEnd type="none" w="med" len="med"/>
                <a:tailEnd type="none" w="med" len="med"/>
              </a:ln>
            </p:spPr>
            <p:style>
              <a:lnRef idx="1">
                <a:schemeClr val="dk1"/>
              </a:lnRef>
              <a:fillRef idx="0">
                <a:schemeClr val="dk1"/>
              </a:fillRef>
              <a:effectRef idx="0">
                <a:schemeClr val="dk1"/>
              </a:effectRef>
              <a:fontRef idx="minor">
                <a:schemeClr val="tx1"/>
              </a:fontRef>
            </p:style>
          </p:cxnSp>
          <p:cxnSp>
            <p:nvCxnSpPr>
              <p:cNvPr id="83" name="Straight Connector 82">
                <a:extLst>
                  <a:ext uri="{C183D7F6-B498-43B3-948B-1728B52AA6E4}">
                    <adec:decorative xmlns:adec="http://schemas.microsoft.com/office/drawing/2017/decorative" val="1"/>
                  </a:ext>
                </a:extLst>
              </p:cNvPr>
              <p:cNvCxnSpPr/>
              <p:nvPr userDrawn="1"/>
            </p:nvCxnSpPr>
            <p:spPr bwMode="auto">
              <a:xfrm rot="5400000" flipH="1">
                <a:off x="1981200" y="5219700"/>
                <a:ext cx="152400" cy="0"/>
              </a:xfrm>
              <a:prstGeom prst="line">
                <a:avLst/>
              </a:prstGeom>
              <a:ln>
                <a:solidFill>
                  <a:srgbClr val="BEBEBE"/>
                </a:solidFill>
                <a:headEnd type="none" w="med" len="med"/>
                <a:tailEnd type="none" w="med" len="med"/>
              </a:ln>
            </p:spPr>
            <p:style>
              <a:lnRef idx="1">
                <a:schemeClr val="dk1"/>
              </a:lnRef>
              <a:fillRef idx="0">
                <a:schemeClr val="dk1"/>
              </a:fillRef>
              <a:effectRef idx="0">
                <a:schemeClr val="dk1"/>
              </a:effectRef>
              <a:fontRef idx="minor">
                <a:schemeClr val="tx1"/>
              </a:fontRef>
            </p:style>
          </p:cxnSp>
          <p:cxnSp>
            <p:nvCxnSpPr>
              <p:cNvPr id="84" name="Straight Connector 83">
                <a:extLst>
                  <a:ext uri="{C183D7F6-B498-43B3-948B-1728B52AA6E4}">
                    <adec:decorative xmlns:adec="http://schemas.microsoft.com/office/drawing/2017/decorative" val="1"/>
                  </a:ext>
                </a:extLst>
              </p:cNvPr>
              <p:cNvCxnSpPr/>
              <p:nvPr userDrawn="1"/>
            </p:nvCxnSpPr>
            <p:spPr bwMode="auto">
              <a:xfrm rot="5400000" flipH="1">
                <a:off x="2209800" y="5219700"/>
                <a:ext cx="152400" cy="0"/>
              </a:xfrm>
              <a:prstGeom prst="line">
                <a:avLst/>
              </a:prstGeom>
              <a:ln>
                <a:solidFill>
                  <a:srgbClr val="BEBEBE"/>
                </a:solidFill>
                <a:headEnd type="none" w="med" len="med"/>
                <a:tailEnd type="none" w="med" len="med"/>
              </a:ln>
            </p:spPr>
            <p:style>
              <a:lnRef idx="1">
                <a:schemeClr val="dk1"/>
              </a:lnRef>
              <a:fillRef idx="0">
                <a:schemeClr val="dk1"/>
              </a:fillRef>
              <a:effectRef idx="0">
                <a:schemeClr val="dk1"/>
              </a:effectRef>
              <a:fontRef idx="minor">
                <a:schemeClr val="tx1"/>
              </a:fontRef>
            </p:style>
          </p:cxnSp>
          <p:cxnSp>
            <p:nvCxnSpPr>
              <p:cNvPr id="85" name="Straight Connector 84">
                <a:extLst>
                  <a:ext uri="{C183D7F6-B498-43B3-948B-1728B52AA6E4}">
                    <adec:decorative xmlns:adec="http://schemas.microsoft.com/office/drawing/2017/decorative" val="1"/>
                  </a:ext>
                </a:extLst>
              </p:cNvPr>
              <p:cNvCxnSpPr/>
              <p:nvPr userDrawn="1"/>
            </p:nvCxnSpPr>
            <p:spPr bwMode="auto">
              <a:xfrm rot="5400000" flipH="1">
                <a:off x="2438400" y="5219700"/>
                <a:ext cx="152400" cy="0"/>
              </a:xfrm>
              <a:prstGeom prst="line">
                <a:avLst/>
              </a:prstGeom>
              <a:ln>
                <a:solidFill>
                  <a:srgbClr val="BEBEBE"/>
                </a:solidFill>
                <a:headEnd type="none" w="med" len="med"/>
                <a:tailEnd type="none" w="med" len="med"/>
              </a:ln>
            </p:spPr>
            <p:style>
              <a:lnRef idx="1">
                <a:schemeClr val="dk1"/>
              </a:lnRef>
              <a:fillRef idx="0">
                <a:schemeClr val="dk1"/>
              </a:fillRef>
              <a:effectRef idx="0">
                <a:schemeClr val="dk1"/>
              </a:effectRef>
              <a:fontRef idx="minor">
                <a:schemeClr val="tx1"/>
              </a:fontRef>
            </p:style>
          </p:cxnSp>
          <p:cxnSp>
            <p:nvCxnSpPr>
              <p:cNvPr id="86" name="Straight Connector 85">
                <a:extLst>
                  <a:ext uri="{C183D7F6-B498-43B3-948B-1728B52AA6E4}">
                    <adec:decorative xmlns:adec="http://schemas.microsoft.com/office/drawing/2017/decorative" val="1"/>
                  </a:ext>
                </a:extLst>
              </p:cNvPr>
              <p:cNvCxnSpPr/>
              <p:nvPr userDrawn="1"/>
            </p:nvCxnSpPr>
            <p:spPr bwMode="auto">
              <a:xfrm rot="5400000" flipH="1">
                <a:off x="4267200" y="5219700"/>
                <a:ext cx="152400" cy="0"/>
              </a:xfrm>
              <a:prstGeom prst="line">
                <a:avLst/>
              </a:prstGeom>
              <a:ln>
                <a:solidFill>
                  <a:srgbClr val="BEBEBE"/>
                </a:solidFill>
                <a:headEnd type="none" w="med" len="med"/>
                <a:tailEnd type="none" w="med" len="med"/>
              </a:ln>
            </p:spPr>
            <p:style>
              <a:lnRef idx="1">
                <a:schemeClr val="dk1"/>
              </a:lnRef>
              <a:fillRef idx="0">
                <a:schemeClr val="dk1"/>
              </a:fillRef>
              <a:effectRef idx="0">
                <a:schemeClr val="dk1"/>
              </a:effectRef>
              <a:fontRef idx="minor">
                <a:schemeClr val="tx1"/>
              </a:fontRef>
            </p:style>
          </p:cxnSp>
          <p:cxnSp>
            <p:nvCxnSpPr>
              <p:cNvPr id="87" name="Straight Connector 86">
                <a:extLst>
                  <a:ext uri="{C183D7F6-B498-43B3-948B-1728B52AA6E4}">
                    <adec:decorative xmlns:adec="http://schemas.microsoft.com/office/drawing/2017/decorative" val="1"/>
                  </a:ext>
                </a:extLst>
              </p:cNvPr>
              <p:cNvCxnSpPr/>
              <p:nvPr userDrawn="1"/>
            </p:nvCxnSpPr>
            <p:spPr bwMode="auto">
              <a:xfrm rot="5400000" flipH="1">
                <a:off x="4495800" y="5219700"/>
                <a:ext cx="152400" cy="0"/>
              </a:xfrm>
              <a:prstGeom prst="line">
                <a:avLst/>
              </a:prstGeom>
              <a:ln>
                <a:solidFill>
                  <a:srgbClr val="BEBEBE"/>
                </a:solidFill>
                <a:headEnd type="none" w="med" len="med"/>
                <a:tailEnd type="none" w="med" len="med"/>
              </a:ln>
            </p:spPr>
            <p:style>
              <a:lnRef idx="1">
                <a:schemeClr val="dk1"/>
              </a:lnRef>
              <a:fillRef idx="0">
                <a:schemeClr val="dk1"/>
              </a:fillRef>
              <a:effectRef idx="0">
                <a:schemeClr val="dk1"/>
              </a:effectRef>
              <a:fontRef idx="minor">
                <a:schemeClr val="tx1"/>
              </a:fontRef>
            </p:style>
          </p:cxnSp>
          <p:cxnSp>
            <p:nvCxnSpPr>
              <p:cNvPr id="88" name="Straight Connector 87">
                <a:extLst>
                  <a:ext uri="{C183D7F6-B498-43B3-948B-1728B52AA6E4}">
                    <adec:decorative xmlns:adec="http://schemas.microsoft.com/office/drawing/2017/decorative" val="1"/>
                  </a:ext>
                </a:extLst>
              </p:cNvPr>
              <p:cNvCxnSpPr/>
              <p:nvPr userDrawn="1"/>
            </p:nvCxnSpPr>
            <p:spPr bwMode="auto">
              <a:xfrm rot="5400000" flipH="1">
                <a:off x="4724400" y="5219700"/>
                <a:ext cx="152400" cy="0"/>
              </a:xfrm>
              <a:prstGeom prst="line">
                <a:avLst/>
              </a:prstGeom>
              <a:ln>
                <a:solidFill>
                  <a:srgbClr val="BEBEBE"/>
                </a:solidFill>
                <a:headEnd type="none" w="med" len="med"/>
                <a:tailEnd type="none" w="med" len="med"/>
              </a:ln>
            </p:spPr>
            <p:style>
              <a:lnRef idx="1">
                <a:schemeClr val="dk1"/>
              </a:lnRef>
              <a:fillRef idx="0">
                <a:schemeClr val="dk1"/>
              </a:fillRef>
              <a:effectRef idx="0">
                <a:schemeClr val="dk1"/>
              </a:effectRef>
              <a:fontRef idx="minor">
                <a:schemeClr val="tx1"/>
              </a:fontRef>
            </p:style>
          </p:cxnSp>
          <p:cxnSp>
            <p:nvCxnSpPr>
              <p:cNvPr id="89" name="Straight Connector 88">
                <a:extLst>
                  <a:ext uri="{C183D7F6-B498-43B3-948B-1728B52AA6E4}">
                    <adec:decorative xmlns:adec="http://schemas.microsoft.com/office/drawing/2017/decorative" val="1"/>
                  </a:ext>
                </a:extLst>
              </p:cNvPr>
              <p:cNvCxnSpPr/>
              <p:nvPr userDrawn="1"/>
            </p:nvCxnSpPr>
            <p:spPr bwMode="auto">
              <a:xfrm rot="5400000" flipH="1">
                <a:off x="6553200" y="5219700"/>
                <a:ext cx="152400" cy="0"/>
              </a:xfrm>
              <a:prstGeom prst="line">
                <a:avLst/>
              </a:prstGeom>
              <a:ln>
                <a:solidFill>
                  <a:srgbClr val="BEBEBE"/>
                </a:solidFill>
                <a:headEnd type="none" w="med" len="med"/>
                <a:tailEnd type="none" w="med" len="med"/>
              </a:ln>
            </p:spPr>
            <p:style>
              <a:lnRef idx="1">
                <a:schemeClr val="dk1"/>
              </a:lnRef>
              <a:fillRef idx="0">
                <a:schemeClr val="dk1"/>
              </a:fillRef>
              <a:effectRef idx="0">
                <a:schemeClr val="dk1"/>
              </a:effectRef>
              <a:fontRef idx="minor">
                <a:schemeClr val="tx1"/>
              </a:fontRef>
            </p:style>
          </p:cxnSp>
          <p:cxnSp>
            <p:nvCxnSpPr>
              <p:cNvPr id="90" name="Straight Connector 89">
                <a:extLst>
                  <a:ext uri="{C183D7F6-B498-43B3-948B-1728B52AA6E4}">
                    <adec:decorative xmlns:adec="http://schemas.microsoft.com/office/drawing/2017/decorative" val="1"/>
                  </a:ext>
                </a:extLst>
              </p:cNvPr>
              <p:cNvCxnSpPr/>
              <p:nvPr userDrawn="1"/>
            </p:nvCxnSpPr>
            <p:spPr bwMode="auto">
              <a:xfrm rot="5400000" flipH="1">
                <a:off x="6781800" y="5219700"/>
                <a:ext cx="152400" cy="0"/>
              </a:xfrm>
              <a:prstGeom prst="line">
                <a:avLst/>
              </a:prstGeom>
              <a:ln>
                <a:solidFill>
                  <a:srgbClr val="BEBEBE"/>
                </a:solidFill>
                <a:headEnd type="none" w="med" len="med"/>
                <a:tailEnd type="none" w="med" len="med"/>
              </a:ln>
            </p:spPr>
            <p:style>
              <a:lnRef idx="1">
                <a:schemeClr val="dk1"/>
              </a:lnRef>
              <a:fillRef idx="0">
                <a:schemeClr val="dk1"/>
              </a:fillRef>
              <a:effectRef idx="0">
                <a:schemeClr val="dk1"/>
              </a:effectRef>
              <a:fontRef idx="minor">
                <a:schemeClr val="tx1"/>
              </a:fontRef>
            </p:style>
          </p:cxnSp>
          <p:cxnSp>
            <p:nvCxnSpPr>
              <p:cNvPr id="91" name="Straight Connector 90">
                <a:extLst>
                  <a:ext uri="{C183D7F6-B498-43B3-948B-1728B52AA6E4}">
                    <adec:decorative xmlns:adec="http://schemas.microsoft.com/office/drawing/2017/decorative" val="1"/>
                  </a:ext>
                </a:extLst>
              </p:cNvPr>
              <p:cNvCxnSpPr/>
              <p:nvPr userDrawn="1"/>
            </p:nvCxnSpPr>
            <p:spPr bwMode="auto">
              <a:xfrm rot="5400000" flipH="1">
                <a:off x="7010400" y="5219700"/>
                <a:ext cx="152400" cy="0"/>
              </a:xfrm>
              <a:prstGeom prst="line">
                <a:avLst/>
              </a:prstGeom>
              <a:ln>
                <a:solidFill>
                  <a:srgbClr val="BEBEBE"/>
                </a:solidFill>
                <a:headEnd type="none" w="med" len="med"/>
                <a:tailEnd type="none" w="med" len="med"/>
              </a:ln>
            </p:spPr>
            <p:style>
              <a:lnRef idx="1">
                <a:schemeClr val="dk1"/>
              </a:lnRef>
              <a:fillRef idx="0">
                <a:schemeClr val="dk1"/>
              </a:fillRef>
              <a:effectRef idx="0">
                <a:schemeClr val="dk1"/>
              </a:effectRef>
              <a:fontRef idx="minor">
                <a:schemeClr val="tx1"/>
              </a:fontRef>
            </p:style>
          </p:cxnSp>
          <p:cxnSp>
            <p:nvCxnSpPr>
              <p:cNvPr id="92" name="Straight Connector 91">
                <a:extLst>
                  <a:ext uri="{C183D7F6-B498-43B3-948B-1728B52AA6E4}">
                    <adec:decorative xmlns:adec="http://schemas.microsoft.com/office/drawing/2017/decorative" val="1"/>
                  </a:ext>
                </a:extLst>
              </p:cNvPr>
              <p:cNvCxnSpPr/>
              <p:nvPr userDrawn="1"/>
            </p:nvCxnSpPr>
            <p:spPr bwMode="auto">
              <a:xfrm rot="5400000" flipH="1">
                <a:off x="8839132" y="5219700"/>
                <a:ext cx="152400" cy="0"/>
              </a:xfrm>
              <a:prstGeom prst="line">
                <a:avLst/>
              </a:prstGeom>
              <a:ln>
                <a:solidFill>
                  <a:srgbClr val="BEBEBE"/>
                </a:solidFill>
                <a:headEnd type="none" w="med" len="med"/>
                <a:tailEnd type="none" w="med" len="med"/>
              </a:ln>
            </p:spPr>
            <p:style>
              <a:lnRef idx="1">
                <a:schemeClr val="dk1"/>
              </a:lnRef>
              <a:fillRef idx="0">
                <a:schemeClr val="dk1"/>
              </a:fillRef>
              <a:effectRef idx="0">
                <a:schemeClr val="dk1"/>
              </a:effectRef>
              <a:fontRef idx="minor">
                <a:schemeClr val="tx1"/>
              </a:fontRef>
            </p:style>
          </p:cxnSp>
        </p:grpSp>
        <p:grpSp>
          <p:nvGrpSpPr>
            <p:cNvPr id="62" name="Group 61"/>
            <p:cNvGrpSpPr/>
            <p:nvPr userDrawn="1"/>
          </p:nvGrpSpPr>
          <p:grpSpPr>
            <a:xfrm>
              <a:off x="-109730" y="237744"/>
              <a:ext cx="91440" cy="4664456"/>
              <a:chOff x="-109730" y="237744"/>
              <a:chExt cx="91440" cy="4664456"/>
            </a:xfrm>
          </p:grpSpPr>
          <p:cxnSp>
            <p:nvCxnSpPr>
              <p:cNvPr id="73" name="Straight Connector 72">
                <a:extLst>
                  <a:ext uri="{C183D7F6-B498-43B3-948B-1728B52AA6E4}">
                    <adec:decorative xmlns:adec="http://schemas.microsoft.com/office/drawing/2017/decorative" val="1"/>
                  </a:ext>
                </a:extLst>
              </p:cNvPr>
              <p:cNvCxnSpPr/>
              <p:nvPr userDrawn="1"/>
            </p:nvCxnSpPr>
            <p:spPr bwMode="auto">
              <a:xfrm flipH="1">
                <a:off x="-109730" y="653796"/>
                <a:ext cx="91440" cy="0"/>
              </a:xfrm>
              <a:prstGeom prst="line">
                <a:avLst/>
              </a:prstGeom>
              <a:ln>
                <a:solidFill>
                  <a:srgbClr val="BEBEBE"/>
                </a:solidFill>
                <a:headEnd type="none" w="med" len="med"/>
                <a:tailEnd type="none" w="med" len="med"/>
              </a:ln>
            </p:spPr>
            <p:style>
              <a:lnRef idx="1">
                <a:schemeClr val="dk1"/>
              </a:lnRef>
              <a:fillRef idx="0">
                <a:schemeClr val="dk1"/>
              </a:fillRef>
              <a:effectRef idx="0">
                <a:schemeClr val="dk1"/>
              </a:effectRef>
              <a:fontRef idx="minor">
                <a:schemeClr val="tx1"/>
              </a:fontRef>
            </p:style>
          </p:cxnSp>
          <p:cxnSp>
            <p:nvCxnSpPr>
              <p:cNvPr id="74" name="Straight Connector 73">
                <a:extLst>
                  <a:ext uri="{C183D7F6-B498-43B3-948B-1728B52AA6E4}">
                    <adec:decorative xmlns:adec="http://schemas.microsoft.com/office/drawing/2017/decorative" val="1"/>
                  </a:ext>
                </a:extLst>
              </p:cNvPr>
              <p:cNvCxnSpPr/>
              <p:nvPr userDrawn="1"/>
            </p:nvCxnSpPr>
            <p:spPr bwMode="auto">
              <a:xfrm flipH="1">
                <a:off x="-109730" y="1289304"/>
                <a:ext cx="91440" cy="0"/>
              </a:xfrm>
              <a:prstGeom prst="line">
                <a:avLst/>
              </a:prstGeom>
              <a:ln>
                <a:solidFill>
                  <a:srgbClr val="BEBEBE"/>
                </a:solidFill>
                <a:headEnd type="none" w="med" len="med"/>
                <a:tailEnd type="none" w="med" len="med"/>
              </a:ln>
            </p:spPr>
            <p:style>
              <a:lnRef idx="1">
                <a:schemeClr val="dk1"/>
              </a:lnRef>
              <a:fillRef idx="0">
                <a:schemeClr val="dk1"/>
              </a:fillRef>
              <a:effectRef idx="0">
                <a:schemeClr val="dk1"/>
              </a:effectRef>
              <a:fontRef idx="minor">
                <a:schemeClr val="tx1"/>
              </a:fontRef>
            </p:style>
          </p:cxnSp>
          <p:cxnSp>
            <p:nvCxnSpPr>
              <p:cNvPr id="75" name="Straight Connector 74">
                <a:extLst>
                  <a:ext uri="{C183D7F6-B498-43B3-948B-1728B52AA6E4}">
                    <adec:decorative xmlns:adec="http://schemas.microsoft.com/office/drawing/2017/decorative" val="1"/>
                  </a:ext>
                </a:extLst>
              </p:cNvPr>
              <p:cNvCxnSpPr/>
              <p:nvPr userDrawn="1"/>
            </p:nvCxnSpPr>
            <p:spPr bwMode="auto">
              <a:xfrm flipH="1">
                <a:off x="-109730" y="1929384"/>
                <a:ext cx="91440" cy="0"/>
              </a:xfrm>
              <a:prstGeom prst="line">
                <a:avLst/>
              </a:prstGeom>
              <a:ln>
                <a:solidFill>
                  <a:srgbClr val="BEBEBE"/>
                </a:solidFill>
                <a:headEnd type="none" w="med" len="med"/>
                <a:tailEnd type="none" w="med" len="med"/>
              </a:ln>
            </p:spPr>
            <p:style>
              <a:lnRef idx="1">
                <a:schemeClr val="dk1"/>
              </a:lnRef>
              <a:fillRef idx="0">
                <a:schemeClr val="dk1"/>
              </a:fillRef>
              <a:effectRef idx="0">
                <a:schemeClr val="dk1"/>
              </a:effectRef>
              <a:fontRef idx="minor">
                <a:schemeClr val="tx1"/>
              </a:fontRef>
            </p:style>
          </p:cxnSp>
          <p:cxnSp>
            <p:nvCxnSpPr>
              <p:cNvPr id="76" name="Straight Connector 75">
                <a:extLst>
                  <a:ext uri="{C183D7F6-B498-43B3-948B-1728B52AA6E4}">
                    <adec:decorative xmlns:adec="http://schemas.microsoft.com/office/drawing/2017/decorative" val="1"/>
                  </a:ext>
                </a:extLst>
              </p:cNvPr>
              <p:cNvCxnSpPr/>
              <p:nvPr userDrawn="1"/>
            </p:nvCxnSpPr>
            <p:spPr bwMode="auto">
              <a:xfrm flipH="1">
                <a:off x="-109730" y="2570990"/>
                <a:ext cx="91440" cy="0"/>
              </a:xfrm>
              <a:prstGeom prst="line">
                <a:avLst/>
              </a:prstGeom>
              <a:ln>
                <a:solidFill>
                  <a:srgbClr val="BEBEBE"/>
                </a:solidFill>
                <a:headEnd type="none" w="med" len="med"/>
                <a:tailEnd type="none" w="med" len="med"/>
              </a:ln>
            </p:spPr>
            <p:style>
              <a:lnRef idx="1">
                <a:schemeClr val="dk1"/>
              </a:lnRef>
              <a:fillRef idx="0">
                <a:schemeClr val="dk1"/>
              </a:fillRef>
              <a:effectRef idx="0">
                <a:schemeClr val="dk1"/>
              </a:effectRef>
              <a:fontRef idx="minor">
                <a:schemeClr val="tx1"/>
              </a:fontRef>
            </p:style>
          </p:cxnSp>
          <p:cxnSp>
            <p:nvCxnSpPr>
              <p:cNvPr id="77" name="Straight Connector 76">
                <a:extLst>
                  <a:ext uri="{C183D7F6-B498-43B3-948B-1728B52AA6E4}">
                    <adec:decorative xmlns:adec="http://schemas.microsoft.com/office/drawing/2017/decorative" val="1"/>
                  </a:ext>
                </a:extLst>
              </p:cNvPr>
              <p:cNvCxnSpPr/>
              <p:nvPr userDrawn="1"/>
            </p:nvCxnSpPr>
            <p:spPr bwMode="auto">
              <a:xfrm flipH="1">
                <a:off x="-109730" y="3209544"/>
                <a:ext cx="91440" cy="0"/>
              </a:xfrm>
              <a:prstGeom prst="line">
                <a:avLst/>
              </a:prstGeom>
              <a:ln>
                <a:solidFill>
                  <a:srgbClr val="BEBEBE"/>
                </a:solidFill>
                <a:headEnd type="none" w="med" len="med"/>
                <a:tailEnd type="none" w="med" len="med"/>
              </a:ln>
            </p:spPr>
            <p:style>
              <a:lnRef idx="1">
                <a:schemeClr val="dk1"/>
              </a:lnRef>
              <a:fillRef idx="0">
                <a:schemeClr val="dk1"/>
              </a:fillRef>
              <a:effectRef idx="0">
                <a:schemeClr val="dk1"/>
              </a:effectRef>
              <a:fontRef idx="minor">
                <a:schemeClr val="tx1"/>
              </a:fontRef>
            </p:style>
          </p:cxnSp>
          <p:cxnSp>
            <p:nvCxnSpPr>
              <p:cNvPr id="78" name="Straight Connector 77">
                <a:extLst>
                  <a:ext uri="{C183D7F6-B498-43B3-948B-1728B52AA6E4}">
                    <adec:decorative xmlns:adec="http://schemas.microsoft.com/office/drawing/2017/decorative" val="1"/>
                  </a:ext>
                </a:extLst>
              </p:cNvPr>
              <p:cNvCxnSpPr/>
              <p:nvPr userDrawn="1"/>
            </p:nvCxnSpPr>
            <p:spPr bwMode="auto">
              <a:xfrm flipH="1">
                <a:off x="-109730" y="3849624"/>
                <a:ext cx="91440" cy="0"/>
              </a:xfrm>
              <a:prstGeom prst="line">
                <a:avLst/>
              </a:prstGeom>
              <a:ln>
                <a:solidFill>
                  <a:srgbClr val="BEBEBE"/>
                </a:solidFill>
                <a:headEnd type="none" w="med" len="med"/>
                <a:tailEnd type="none" w="med" len="med"/>
              </a:ln>
            </p:spPr>
            <p:style>
              <a:lnRef idx="1">
                <a:schemeClr val="dk1"/>
              </a:lnRef>
              <a:fillRef idx="0">
                <a:schemeClr val="dk1"/>
              </a:fillRef>
              <a:effectRef idx="0">
                <a:schemeClr val="dk1"/>
              </a:effectRef>
              <a:fontRef idx="minor">
                <a:schemeClr val="tx1"/>
              </a:fontRef>
            </p:style>
          </p:cxnSp>
          <p:cxnSp>
            <p:nvCxnSpPr>
              <p:cNvPr id="79" name="Straight Connector 78">
                <a:extLst>
                  <a:ext uri="{C183D7F6-B498-43B3-948B-1728B52AA6E4}">
                    <adec:decorative xmlns:adec="http://schemas.microsoft.com/office/drawing/2017/decorative" val="1"/>
                  </a:ext>
                </a:extLst>
              </p:cNvPr>
              <p:cNvCxnSpPr/>
              <p:nvPr userDrawn="1"/>
            </p:nvCxnSpPr>
            <p:spPr bwMode="auto">
              <a:xfrm flipH="1">
                <a:off x="-109730" y="4494276"/>
                <a:ext cx="91440" cy="0"/>
              </a:xfrm>
              <a:prstGeom prst="line">
                <a:avLst/>
              </a:prstGeom>
              <a:ln>
                <a:solidFill>
                  <a:srgbClr val="BEBEBE"/>
                </a:solidFill>
                <a:headEnd type="none" w="med" len="med"/>
                <a:tailEnd type="none" w="med" len="med"/>
              </a:ln>
            </p:spPr>
            <p:style>
              <a:lnRef idx="1">
                <a:schemeClr val="dk1"/>
              </a:lnRef>
              <a:fillRef idx="0">
                <a:schemeClr val="dk1"/>
              </a:fillRef>
              <a:effectRef idx="0">
                <a:schemeClr val="dk1"/>
              </a:effectRef>
              <a:fontRef idx="minor">
                <a:schemeClr val="tx1"/>
              </a:fontRef>
            </p:style>
          </p:cxnSp>
          <p:cxnSp>
            <p:nvCxnSpPr>
              <p:cNvPr id="80" name="Straight Connector 79">
                <a:extLst>
                  <a:ext uri="{C183D7F6-B498-43B3-948B-1728B52AA6E4}">
                    <adec:decorative xmlns:adec="http://schemas.microsoft.com/office/drawing/2017/decorative" val="1"/>
                  </a:ext>
                </a:extLst>
              </p:cNvPr>
              <p:cNvCxnSpPr/>
              <p:nvPr userDrawn="1"/>
            </p:nvCxnSpPr>
            <p:spPr bwMode="auto">
              <a:xfrm flipH="1">
                <a:off x="-109730" y="237744"/>
                <a:ext cx="91440" cy="0"/>
              </a:xfrm>
              <a:prstGeom prst="line">
                <a:avLst/>
              </a:prstGeom>
              <a:ln>
                <a:solidFill>
                  <a:srgbClr val="BEBEBE"/>
                </a:solidFill>
                <a:headEnd type="none" w="med" len="med"/>
                <a:tailEnd type="none" w="med" len="med"/>
              </a:ln>
            </p:spPr>
            <p:style>
              <a:lnRef idx="1">
                <a:schemeClr val="dk1"/>
              </a:lnRef>
              <a:fillRef idx="0">
                <a:schemeClr val="dk1"/>
              </a:fillRef>
              <a:effectRef idx="0">
                <a:schemeClr val="dk1"/>
              </a:effectRef>
              <a:fontRef idx="minor">
                <a:schemeClr val="tx1"/>
              </a:fontRef>
            </p:style>
          </p:cxnSp>
          <p:cxnSp>
            <p:nvCxnSpPr>
              <p:cNvPr id="81" name="Straight Connector 80">
                <a:extLst>
                  <a:ext uri="{C183D7F6-B498-43B3-948B-1728B52AA6E4}">
                    <adec:decorative xmlns:adec="http://schemas.microsoft.com/office/drawing/2017/decorative" val="1"/>
                  </a:ext>
                </a:extLst>
              </p:cNvPr>
              <p:cNvCxnSpPr/>
              <p:nvPr userDrawn="1"/>
            </p:nvCxnSpPr>
            <p:spPr bwMode="auto">
              <a:xfrm flipH="1">
                <a:off x="-109730" y="4902200"/>
                <a:ext cx="91440" cy="0"/>
              </a:xfrm>
              <a:prstGeom prst="line">
                <a:avLst/>
              </a:prstGeom>
              <a:ln>
                <a:solidFill>
                  <a:srgbClr val="BEBEBE"/>
                </a:solidFill>
                <a:headEnd type="none" w="med" len="med"/>
                <a:tailEnd type="none" w="med" len="med"/>
              </a:ln>
            </p:spPr>
            <p:style>
              <a:lnRef idx="1">
                <a:schemeClr val="dk1"/>
              </a:lnRef>
              <a:fillRef idx="0">
                <a:schemeClr val="dk1"/>
              </a:fillRef>
              <a:effectRef idx="0">
                <a:schemeClr val="dk1"/>
              </a:effectRef>
              <a:fontRef idx="minor">
                <a:schemeClr val="tx1"/>
              </a:fontRef>
            </p:style>
          </p:cxnSp>
        </p:grpSp>
        <p:grpSp>
          <p:nvGrpSpPr>
            <p:cNvPr id="63" name="Group 62"/>
            <p:cNvGrpSpPr/>
            <p:nvPr userDrawn="1"/>
          </p:nvGrpSpPr>
          <p:grpSpPr>
            <a:xfrm>
              <a:off x="9163050" y="237744"/>
              <a:ext cx="91440" cy="4663440"/>
              <a:chOff x="-109730" y="231394"/>
              <a:chExt cx="91440" cy="4663440"/>
            </a:xfrm>
          </p:grpSpPr>
          <p:cxnSp>
            <p:nvCxnSpPr>
              <p:cNvPr id="64" name="Straight Connector 63">
                <a:extLst>
                  <a:ext uri="{C183D7F6-B498-43B3-948B-1728B52AA6E4}">
                    <adec:decorative xmlns:adec="http://schemas.microsoft.com/office/drawing/2017/decorative" val="1"/>
                  </a:ext>
                </a:extLst>
              </p:cNvPr>
              <p:cNvCxnSpPr/>
              <p:nvPr userDrawn="1"/>
            </p:nvCxnSpPr>
            <p:spPr bwMode="auto">
              <a:xfrm flipH="1">
                <a:off x="-109730" y="647446"/>
                <a:ext cx="91440" cy="0"/>
              </a:xfrm>
              <a:prstGeom prst="line">
                <a:avLst/>
              </a:prstGeom>
              <a:ln>
                <a:solidFill>
                  <a:srgbClr val="BEBEBE"/>
                </a:solidFill>
                <a:headEnd type="none" w="med" len="med"/>
                <a:tailEnd type="none" w="med" len="med"/>
              </a:ln>
            </p:spPr>
            <p:style>
              <a:lnRef idx="1">
                <a:schemeClr val="dk1"/>
              </a:lnRef>
              <a:fillRef idx="0">
                <a:schemeClr val="dk1"/>
              </a:fillRef>
              <a:effectRef idx="0">
                <a:schemeClr val="dk1"/>
              </a:effectRef>
              <a:fontRef idx="minor">
                <a:schemeClr val="tx1"/>
              </a:fontRef>
            </p:style>
          </p:cxnSp>
          <p:cxnSp>
            <p:nvCxnSpPr>
              <p:cNvPr id="65" name="Straight Connector 64">
                <a:extLst>
                  <a:ext uri="{C183D7F6-B498-43B3-948B-1728B52AA6E4}">
                    <adec:decorative xmlns:adec="http://schemas.microsoft.com/office/drawing/2017/decorative" val="1"/>
                  </a:ext>
                </a:extLst>
              </p:cNvPr>
              <p:cNvCxnSpPr/>
              <p:nvPr userDrawn="1"/>
            </p:nvCxnSpPr>
            <p:spPr bwMode="auto">
              <a:xfrm flipH="1">
                <a:off x="-109730" y="1282954"/>
                <a:ext cx="91440" cy="0"/>
              </a:xfrm>
              <a:prstGeom prst="line">
                <a:avLst/>
              </a:prstGeom>
              <a:ln>
                <a:solidFill>
                  <a:srgbClr val="BEBEBE"/>
                </a:solidFill>
                <a:headEnd type="none" w="med" len="med"/>
                <a:tailEnd type="none" w="med" len="med"/>
              </a:ln>
            </p:spPr>
            <p:style>
              <a:lnRef idx="1">
                <a:schemeClr val="dk1"/>
              </a:lnRef>
              <a:fillRef idx="0">
                <a:schemeClr val="dk1"/>
              </a:fillRef>
              <a:effectRef idx="0">
                <a:schemeClr val="dk1"/>
              </a:effectRef>
              <a:fontRef idx="minor">
                <a:schemeClr val="tx1"/>
              </a:fontRef>
            </p:style>
          </p:cxnSp>
          <p:cxnSp>
            <p:nvCxnSpPr>
              <p:cNvPr id="66" name="Straight Connector 65">
                <a:extLst>
                  <a:ext uri="{C183D7F6-B498-43B3-948B-1728B52AA6E4}">
                    <adec:decorative xmlns:adec="http://schemas.microsoft.com/office/drawing/2017/decorative" val="1"/>
                  </a:ext>
                </a:extLst>
              </p:cNvPr>
              <p:cNvCxnSpPr/>
              <p:nvPr userDrawn="1"/>
            </p:nvCxnSpPr>
            <p:spPr bwMode="auto">
              <a:xfrm flipH="1">
                <a:off x="-109730" y="1923034"/>
                <a:ext cx="91440" cy="0"/>
              </a:xfrm>
              <a:prstGeom prst="line">
                <a:avLst/>
              </a:prstGeom>
              <a:ln>
                <a:solidFill>
                  <a:srgbClr val="BEBEBE"/>
                </a:solidFill>
                <a:headEnd type="none" w="med" len="med"/>
                <a:tailEnd type="none" w="med" len="med"/>
              </a:ln>
            </p:spPr>
            <p:style>
              <a:lnRef idx="1">
                <a:schemeClr val="dk1"/>
              </a:lnRef>
              <a:fillRef idx="0">
                <a:schemeClr val="dk1"/>
              </a:fillRef>
              <a:effectRef idx="0">
                <a:schemeClr val="dk1"/>
              </a:effectRef>
              <a:fontRef idx="minor">
                <a:schemeClr val="tx1"/>
              </a:fontRef>
            </p:style>
          </p:cxnSp>
          <p:cxnSp>
            <p:nvCxnSpPr>
              <p:cNvPr id="67" name="Straight Connector 66">
                <a:extLst>
                  <a:ext uri="{C183D7F6-B498-43B3-948B-1728B52AA6E4}">
                    <adec:decorative xmlns:adec="http://schemas.microsoft.com/office/drawing/2017/decorative" val="1"/>
                  </a:ext>
                </a:extLst>
              </p:cNvPr>
              <p:cNvCxnSpPr/>
              <p:nvPr userDrawn="1"/>
            </p:nvCxnSpPr>
            <p:spPr bwMode="auto">
              <a:xfrm flipH="1">
                <a:off x="-109730" y="2563114"/>
                <a:ext cx="91440" cy="0"/>
              </a:xfrm>
              <a:prstGeom prst="line">
                <a:avLst/>
              </a:prstGeom>
              <a:ln>
                <a:solidFill>
                  <a:srgbClr val="BEBEBE"/>
                </a:solidFill>
                <a:headEnd type="none" w="med" len="med"/>
                <a:tailEnd type="none" w="med" len="med"/>
              </a:ln>
            </p:spPr>
            <p:style>
              <a:lnRef idx="1">
                <a:schemeClr val="dk1"/>
              </a:lnRef>
              <a:fillRef idx="0">
                <a:schemeClr val="dk1"/>
              </a:fillRef>
              <a:effectRef idx="0">
                <a:schemeClr val="dk1"/>
              </a:effectRef>
              <a:fontRef idx="minor">
                <a:schemeClr val="tx1"/>
              </a:fontRef>
            </p:style>
          </p:cxnSp>
          <p:cxnSp>
            <p:nvCxnSpPr>
              <p:cNvPr id="68" name="Straight Connector 67">
                <a:extLst>
                  <a:ext uri="{C183D7F6-B498-43B3-948B-1728B52AA6E4}">
                    <adec:decorative xmlns:adec="http://schemas.microsoft.com/office/drawing/2017/decorative" val="1"/>
                  </a:ext>
                </a:extLst>
              </p:cNvPr>
              <p:cNvCxnSpPr/>
              <p:nvPr userDrawn="1"/>
            </p:nvCxnSpPr>
            <p:spPr bwMode="auto">
              <a:xfrm flipH="1">
                <a:off x="-109730" y="3203194"/>
                <a:ext cx="91440" cy="0"/>
              </a:xfrm>
              <a:prstGeom prst="line">
                <a:avLst/>
              </a:prstGeom>
              <a:ln>
                <a:solidFill>
                  <a:srgbClr val="BEBEBE"/>
                </a:solidFill>
                <a:headEnd type="none" w="med" len="med"/>
                <a:tailEnd type="none" w="med" len="med"/>
              </a:ln>
            </p:spPr>
            <p:style>
              <a:lnRef idx="1">
                <a:schemeClr val="dk1"/>
              </a:lnRef>
              <a:fillRef idx="0">
                <a:schemeClr val="dk1"/>
              </a:fillRef>
              <a:effectRef idx="0">
                <a:schemeClr val="dk1"/>
              </a:effectRef>
              <a:fontRef idx="minor">
                <a:schemeClr val="tx1"/>
              </a:fontRef>
            </p:style>
          </p:cxnSp>
          <p:cxnSp>
            <p:nvCxnSpPr>
              <p:cNvPr id="69" name="Straight Connector 68">
                <a:extLst>
                  <a:ext uri="{C183D7F6-B498-43B3-948B-1728B52AA6E4}">
                    <adec:decorative xmlns:adec="http://schemas.microsoft.com/office/drawing/2017/decorative" val="1"/>
                  </a:ext>
                </a:extLst>
              </p:cNvPr>
              <p:cNvCxnSpPr/>
              <p:nvPr userDrawn="1"/>
            </p:nvCxnSpPr>
            <p:spPr bwMode="auto">
              <a:xfrm flipH="1">
                <a:off x="-109730" y="3843274"/>
                <a:ext cx="91440" cy="0"/>
              </a:xfrm>
              <a:prstGeom prst="line">
                <a:avLst/>
              </a:prstGeom>
              <a:ln>
                <a:solidFill>
                  <a:srgbClr val="BEBEBE"/>
                </a:solidFill>
                <a:headEnd type="none" w="med" len="med"/>
                <a:tailEnd type="none" w="med" len="med"/>
              </a:ln>
            </p:spPr>
            <p:style>
              <a:lnRef idx="1">
                <a:schemeClr val="dk1"/>
              </a:lnRef>
              <a:fillRef idx="0">
                <a:schemeClr val="dk1"/>
              </a:fillRef>
              <a:effectRef idx="0">
                <a:schemeClr val="dk1"/>
              </a:effectRef>
              <a:fontRef idx="minor">
                <a:schemeClr val="tx1"/>
              </a:fontRef>
            </p:style>
          </p:cxnSp>
          <p:cxnSp>
            <p:nvCxnSpPr>
              <p:cNvPr id="70" name="Straight Connector 69">
                <a:extLst>
                  <a:ext uri="{C183D7F6-B498-43B3-948B-1728B52AA6E4}">
                    <adec:decorative xmlns:adec="http://schemas.microsoft.com/office/drawing/2017/decorative" val="1"/>
                  </a:ext>
                </a:extLst>
              </p:cNvPr>
              <p:cNvCxnSpPr/>
              <p:nvPr userDrawn="1"/>
            </p:nvCxnSpPr>
            <p:spPr bwMode="auto">
              <a:xfrm flipH="1">
                <a:off x="-109730" y="4487926"/>
                <a:ext cx="91440" cy="0"/>
              </a:xfrm>
              <a:prstGeom prst="line">
                <a:avLst/>
              </a:prstGeom>
              <a:ln>
                <a:solidFill>
                  <a:srgbClr val="BEBEBE"/>
                </a:solidFill>
                <a:headEnd type="none" w="med" len="med"/>
                <a:tailEnd type="none" w="med" len="med"/>
              </a:ln>
            </p:spPr>
            <p:style>
              <a:lnRef idx="1">
                <a:schemeClr val="dk1"/>
              </a:lnRef>
              <a:fillRef idx="0">
                <a:schemeClr val="dk1"/>
              </a:fillRef>
              <a:effectRef idx="0">
                <a:schemeClr val="dk1"/>
              </a:effectRef>
              <a:fontRef idx="minor">
                <a:schemeClr val="tx1"/>
              </a:fontRef>
            </p:style>
          </p:cxnSp>
          <p:cxnSp>
            <p:nvCxnSpPr>
              <p:cNvPr id="71" name="Straight Connector 70">
                <a:extLst>
                  <a:ext uri="{C183D7F6-B498-43B3-948B-1728B52AA6E4}">
                    <adec:decorative xmlns:adec="http://schemas.microsoft.com/office/drawing/2017/decorative" val="1"/>
                  </a:ext>
                </a:extLst>
              </p:cNvPr>
              <p:cNvCxnSpPr/>
              <p:nvPr userDrawn="1"/>
            </p:nvCxnSpPr>
            <p:spPr bwMode="auto">
              <a:xfrm flipH="1">
                <a:off x="-109730" y="231394"/>
                <a:ext cx="91440" cy="0"/>
              </a:xfrm>
              <a:prstGeom prst="line">
                <a:avLst/>
              </a:prstGeom>
              <a:ln>
                <a:solidFill>
                  <a:srgbClr val="BEBEBE"/>
                </a:solidFill>
                <a:headEnd type="none" w="med" len="med"/>
                <a:tailEnd type="none" w="med" len="med"/>
              </a:ln>
            </p:spPr>
            <p:style>
              <a:lnRef idx="1">
                <a:schemeClr val="dk1"/>
              </a:lnRef>
              <a:fillRef idx="0">
                <a:schemeClr val="dk1"/>
              </a:fillRef>
              <a:effectRef idx="0">
                <a:schemeClr val="dk1"/>
              </a:effectRef>
              <a:fontRef idx="minor">
                <a:schemeClr val="tx1"/>
              </a:fontRef>
            </p:style>
          </p:cxnSp>
          <p:cxnSp>
            <p:nvCxnSpPr>
              <p:cNvPr id="72" name="Straight Connector 71">
                <a:extLst>
                  <a:ext uri="{C183D7F6-B498-43B3-948B-1728B52AA6E4}">
                    <adec:decorative xmlns:adec="http://schemas.microsoft.com/office/drawing/2017/decorative" val="1"/>
                  </a:ext>
                </a:extLst>
              </p:cNvPr>
              <p:cNvCxnSpPr/>
              <p:nvPr userDrawn="1"/>
            </p:nvCxnSpPr>
            <p:spPr bwMode="auto">
              <a:xfrm flipH="1">
                <a:off x="-109730" y="4894834"/>
                <a:ext cx="91440" cy="0"/>
              </a:xfrm>
              <a:prstGeom prst="line">
                <a:avLst/>
              </a:prstGeom>
              <a:ln>
                <a:solidFill>
                  <a:srgbClr val="BEBEBE"/>
                </a:solidFill>
                <a:headEnd type="none" w="med" len="med"/>
                <a:tailEnd type="none" w="med" len="med"/>
              </a:ln>
            </p:spPr>
            <p:style>
              <a:lnRef idx="1">
                <a:schemeClr val="dk1"/>
              </a:lnRef>
              <a:fillRef idx="0">
                <a:schemeClr val="dk1"/>
              </a:fillRef>
              <a:effectRef idx="0">
                <a:schemeClr val="dk1"/>
              </a:effectRef>
              <a:fontRef idx="minor">
                <a:schemeClr val="tx1"/>
              </a:fontRef>
            </p:style>
          </p:cxnSp>
        </p:grpSp>
      </p:grpSp>
    </p:spTree>
    <p:extLst>
      <p:ext uri="{BB962C8B-B14F-4D97-AF65-F5344CB8AC3E}">
        <p14:creationId xmlns:p14="http://schemas.microsoft.com/office/powerpoint/2010/main" val="1780745988"/>
      </p:ext>
    </p:extLst>
  </p:cSld>
  <p:clrMap bg1="dk1" tx1="lt1" bg2="dk2" tx2="lt2" accent1="accent1" accent2="accent2" accent3="accent3" accent4="accent4" accent5="accent5" accent6="accent6" hlink="hlink" folHlink="folHlink"/>
  <p:sldLayoutIdLst>
    <p:sldLayoutId id="2147483669" r:id="rId1"/>
    <p:sldLayoutId id="2147483670" r:id="rId2"/>
    <p:sldLayoutId id="2147483671" r:id="rId3"/>
    <p:sldLayoutId id="2147483672" r:id="rId4"/>
    <p:sldLayoutId id="2147483673" r:id="rId5"/>
    <p:sldLayoutId id="2147483674" r:id="rId6"/>
    <p:sldLayoutId id="2147483675" r:id="rId7"/>
    <p:sldLayoutId id="2147483676" r:id="rId8"/>
    <p:sldLayoutId id="2147483677" r:id="rId9"/>
    <p:sldLayoutId id="2147483678" r:id="rId10"/>
    <p:sldLayoutId id="2147483679" r:id="rId11"/>
    <p:sldLayoutId id="2147483680" r:id="rId12"/>
    <p:sldLayoutId id="2147483681" r:id="rId13"/>
    <p:sldLayoutId id="2147483682" r:id="rId14"/>
    <p:sldLayoutId id="2147483683" r:id="rId15"/>
    <p:sldLayoutId id="2147483684" r:id="rId16"/>
    <p:sldLayoutId id="2147483685" r:id="rId17"/>
    <p:sldLayoutId id="2147483686" r:id="rId18"/>
    <p:sldLayoutId id="2147483687" r:id="rId19"/>
    <p:sldLayoutId id="2147483688" r:id="rId20"/>
    <p:sldLayoutId id="2147483689" r:id="rId21"/>
    <p:sldLayoutId id="2147483690" r:id="rId22"/>
    <p:sldLayoutId id="2147483691" r:id="rId23"/>
    <p:sldLayoutId id="2147483692" r:id="rId24"/>
    <p:sldLayoutId id="2147483693" r:id="rId25"/>
    <p:sldLayoutId id="2147483694" r:id="rId26"/>
    <p:sldLayoutId id="2147483695" r:id="rId27"/>
    <p:sldLayoutId id="2147483696" r:id="rId28"/>
    <p:sldLayoutId id="2147483697" r:id="rId29"/>
    <p:sldLayoutId id="2147483698" r:id="rId30"/>
    <p:sldLayoutId id="2147483699" r:id="rId31"/>
    <p:sldLayoutId id="2147483700" r:id="rId32"/>
    <p:sldLayoutId id="2147483701" r:id="rId33"/>
    <p:sldLayoutId id="2147483702" r:id="rId34"/>
    <p:sldLayoutId id="2147483703" r:id="rId35"/>
    <p:sldLayoutId id="2147483704" r:id="rId36"/>
  </p:sldLayoutIdLst>
  <p:hf hdr="0" dt="0"/>
  <p:txStyles>
    <p:titleStyle>
      <a:lvl1pPr algn="l" rtl="0" eaLnBrk="1" fontAlgn="base" hangingPunct="1">
        <a:lnSpc>
          <a:spcPct val="90000"/>
        </a:lnSpc>
        <a:spcBef>
          <a:spcPct val="0"/>
        </a:spcBef>
        <a:spcAft>
          <a:spcPct val="0"/>
        </a:spcAft>
        <a:defRPr sz="3200" b="0">
          <a:solidFill>
            <a:schemeClr val="tx1"/>
          </a:solidFill>
          <a:latin typeface="IBM Plex Sans" panose="020B0503050203000203" pitchFamily="34" charset="0"/>
          <a:ea typeface="IBM Plex Sans" panose="020B0503050203000203" pitchFamily="34" charset="0"/>
          <a:cs typeface="IBM Plex Sans" panose="020B0503050203000203" pitchFamily="34" charset="0"/>
        </a:defRPr>
      </a:lvl1pPr>
      <a:lvl2pPr algn="l" rtl="0" eaLnBrk="1" fontAlgn="base" hangingPunct="1">
        <a:lnSpc>
          <a:spcPct val="90000"/>
        </a:lnSpc>
        <a:spcBef>
          <a:spcPct val="0"/>
        </a:spcBef>
        <a:spcAft>
          <a:spcPct val="0"/>
        </a:spcAft>
        <a:defRPr sz="2960">
          <a:solidFill>
            <a:srgbClr val="191919"/>
          </a:solidFill>
          <a:latin typeface="HelvNeue Light for IBM" pitchFamily="34" charset="0"/>
        </a:defRPr>
      </a:lvl2pPr>
      <a:lvl3pPr algn="l" rtl="0" eaLnBrk="1" fontAlgn="base" hangingPunct="1">
        <a:lnSpc>
          <a:spcPct val="90000"/>
        </a:lnSpc>
        <a:spcBef>
          <a:spcPct val="0"/>
        </a:spcBef>
        <a:spcAft>
          <a:spcPct val="0"/>
        </a:spcAft>
        <a:defRPr sz="2960">
          <a:solidFill>
            <a:srgbClr val="191919"/>
          </a:solidFill>
          <a:latin typeface="HelvNeue Light for IBM" pitchFamily="34" charset="0"/>
        </a:defRPr>
      </a:lvl3pPr>
      <a:lvl4pPr algn="l" rtl="0" eaLnBrk="1" fontAlgn="base" hangingPunct="1">
        <a:lnSpc>
          <a:spcPct val="90000"/>
        </a:lnSpc>
        <a:spcBef>
          <a:spcPct val="0"/>
        </a:spcBef>
        <a:spcAft>
          <a:spcPct val="0"/>
        </a:spcAft>
        <a:defRPr sz="2960">
          <a:solidFill>
            <a:srgbClr val="191919"/>
          </a:solidFill>
          <a:latin typeface="HelvNeue Light for IBM" pitchFamily="34" charset="0"/>
        </a:defRPr>
      </a:lvl4pPr>
      <a:lvl5pPr algn="l" rtl="0" eaLnBrk="1" fontAlgn="base" hangingPunct="1">
        <a:lnSpc>
          <a:spcPct val="90000"/>
        </a:lnSpc>
        <a:spcBef>
          <a:spcPct val="0"/>
        </a:spcBef>
        <a:spcAft>
          <a:spcPct val="0"/>
        </a:spcAft>
        <a:defRPr sz="2960">
          <a:solidFill>
            <a:srgbClr val="191919"/>
          </a:solidFill>
          <a:latin typeface="HelvNeue Light for IBM" pitchFamily="34" charset="0"/>
        </a:defRPr>
      </a:lvl5pPr>
      <a:lvl6pPr marL="483430" algn="l" rtl="0" eaLnBrk="1" fontAlgn="base" hangingPunct="1">
        <a:lnSpc>
          <a:spcPct val="90000"/>
        </a:lnSpc>
        <a:spcBef>
          <a:spcPct val="0"/>
        </a:spcBef>
        <a:spcAft>
          <a:spcPct val="0"/>
        </a:spcAft>
        <a:defRPr sz="2960">
          <a:solidFill>
            <a:srgbClr val="191919"/>
          </a:solidFill>
          <a:latin typeface="HelvNeue Light for IBM" pitchFamily="34" charset="0"/>
        </a:defRPr>
      </a:lvl6pPr>
      <a:lvl7pPr marL="966864" algn="l" rtl="0" eaLnBrk="1" fontAlgn="base" hangingPunct="1">
        <a:lnSpc>
          <a:spcPct val="90000"/>
        </a:lnSpc>
        <a:spcBef>
          <a:spcPct val="0"/>
        </a:spcBef>
        <a:spcAft>
          <a:spcPct val="0"/>
        </a:spcAft>
        <a:defRPr sz="2960">
          <a:solidFill>
            <a:srgbClr val="191919"/>
          </a:solidFill>
          <a:latin typeface="HelvNeue Light for IBM" pitchFamily="34" charset="0"/>
        </a:defRPr>
      </a:lvl7pPr>
      <a:lvl8pPr marL="1450294" algn="l" rtl="0" eaLnBrk="1" fontAlgn="base" hangingPunct="1">
        <a:lnSpc>
          <a:spcPct val="90000"/>
        </a:lnSpc>
        <a:spcBef>
          <a:spcPct val="0"/>
        </a:spcBef>
        <a:spcAft>
          <a:spcPct val="0"/>
        </a:spcAft>
        <a:defRPr sz="2960">
          <a:solidFill>
            <a:srgbClr val="191919"/>
          </a:solidFill>
          <a:latin typeface="HelvNeue Light for IBM" pitchFamily="34" charset="0"/>
        </a:defRPr>
      </a:lvl8pPr>
      <a:lvl9pPr marL="1933726" algn="l" rtl="0" eaLnBrk="1" fontAlgn="base" hangingPunct="1">
        <a:lnSpc>
          <a:spcPct val="90000"/>
        </a:lnSpc>
        <a:spcBef>
          <a:spcPct val="0"/>
        </a:spcBef>
        <a:spcAft>
          <a:spcPct val="0"/>
        </a:spcAft>
        <a:defRPr sz="2960">
          <a:solidFill>
            <a:srgbClr val="191919"/>
          </a:solidFill>
          <a:latin typeface="HelvNeue Light for IBM" pitchFamily="34" charset="0"/>
        </a:defRPr>
      </a:lvl9pPr>
    </p:titleStyle>
    <p:bodyStyle>
      <a:lvl1pPr marL="0" indent="0" algn="l" rtl="0" eaLnBrk="1" fontAlgn="base" hangingPunct="1">
        <a:lnSpc>
          <a:spcPct val="100000"/>
        </a:lnSpc>
        <a:spcBef>
          <a:spcPts val="1467"/>
        </a:spcBef>
        <a:spcAft>
          <a:spcPct val="0"/>
        </a:spcAft>
        <a:buClr>
          <a:schemeClr val="tx1"/>
        </a:buClr>
        <a:buSzPct val="90000"/>
        <a:buFont typeface="Wingdings" pitchFamily="2" charset="2"/>
        <a:buNone/>
        <a:defRPr sz="1867">
          <a:solidFill>
            <a:schemeClr val="tx1"/>
          </a:solidFill>
          <a:latin typeface="IBM Plex Sans" panose="020B0503050203000203" pitchFamily="34" charset="0"/>
          <a:ea typeface="IBM Plex Sans" panose="020B0503050203000203" pitchFamily="34" charset="0"/>
          <a:cs typeface="IBM Plex Sans" panose="020B0503050203000203" pitchFamily="34" charset="0"/>
        </a:defRPr>
      </a:lvl1pPr>
      <a:lvl2pPr marL="228606" indent="-231651" algn="l" rtl="0" eaLnBrk="1" fontAlgn="base" hangingPunct="1">
        <a:lnSpc>
          <a:spcPct val="100000"/>
        </a:lnSpc>
        <a:spcBef>
          <a:spcPts val="1467"/>
        </a:spcBef>
        <a:spcAft>
          <a:spcPct val="0"/>
        </a:spcAft>
        <a:buClr>
          <a:schemeClr val="tx1"/>
        </a:buClr>
        <a:buSzPct val="100000"/>
        <a:buFont typeface=".AppleSystemUIFont" charset="-120"/>
        <a:buChar char="–"/>
        <a:tabLst/>
        <a:defRPr sz="1867">
          <a:solidFill>
            <a:schemeClr val="tx1"/>
          </a:solidFill>
          <a:latin typeface="IBM Plex Sans" panose="020B0503050203000203" pitchFamily="34" charset="0"/>
          <a:ea typeface="IBM Plex Sans" panose="020B0503050203000203" pitchFamily="34" charset="0"/>
          <a:cs typeface="IBM Plex Sans" panose="020B0503050203000203" pitchFamily="34" charset="0"/>
        </a:defRPr>
      </a:lvl2pPr>
      <a:lvl3pPr marL="457213" indent="-231651" algn="l" rtl="0" eaLnBrk="1" fontAlgn="base" hangingPunct="1">
        <a:lnSpc>
          <a:spcPct val="100000"/>
        </a:lnSpc>
        <a:spcBef>
          <a:spcPts val="1467"/>
        </a:spcBef>
        <a:spcAft>
          <a:spcPct val="0"/>
        </a:spcAft>
        <a:buClr>
          <a:schemeClr val="tx1"/>
        </a:buClr>
        <a:buSzPct val="100000"/>
        <a:buFont typeface="Arial" panose="020B0604020202020204" pitchFamily="34" charset="0"/>
        <a:buChar char="•"/>
        <a:tabLst/>
        <a:defRPr sz="1867">
          <a:solidFill>
            <a:schemeClr val="tx1"/>
          </a:solidFill>
          <a:latin typeface="IBM Plex Sans" panose="020B0503050203000203" pitchFamily="34" charset="0"/>
          <a:ea typeface="IBM Plex Sans" panose="020B0503050203000203" pitchFamily="34" charset="0"/>
          <a:cs typeface="IBM Plex Sans" panose="020B0503050203000203" pitchFamily="34" charset="0"/>
        </a:defRPr>
      </a:lvl3pPr>
      <a:lvl4pPr marL="838221" indent="-231651" algn="l" rtl="0" eaLnBrk="1" fontAlgn="base" hangingPunct="1">
        <a:lnSpc>
          <a:spcPct val="100000"/>
        </a:lnSpc>
        <a:spcBef>
          <a:spcPts val="1467"/>
        </a:spcBef>
        <a:spcAft>
          <a:spcPct val="0"/>
        </a:spcAft>
        <a:buClr>
          <a:schemeClr val="tx1"/>
        </a:buClr>
        <a:buSzPct val="100000"/>
        <a:buFont typeface=".AppleSystemUIFont" charset="-120"/>
        <a:buChar char="–"/>
        <a:tabLst/>
        <a:defRPr sz="1867" baseline="0">
          <a:solidFill>
            <a:schemeClr val="tx1"/>
          </a:solidFill>
          <a:latin typeface="IBM Plex Sans" panose="020B0503050203000203" pitchFamily="34" charset="0"/>
          <a:ea typeface="IBM Plex Sans" panose="020B0503050203000203" pitchFamily="34" charset="0"/>
          <a:cs typeface="IBM Plex Sans" panose="020B0503050203000203" pitchFamily="34" charset="0"/>
        </a:defRPr>
      </a:lvl4pPr>
      <a:lvl5pPr marL="1071060" indent="-231651" algn="l" rtl="0" eaLnBrk="1" fontAlgn="base" hangingPunct="1">
        <a:lnSpc>
          <a:spcPct val="100000"/>
        </a:lnSpc>
        <a:spcBef>
          <a:spcPts val="1467"/>
        </a:spcBef>
        <a:spcAft>
          <a:spcPct val="0"/>
        </a:spcAft>
        <a:buClr>
          <a:schemeClr val="tx1"/>
        </a:buClr>
        <a:buFont typeface=".AppleSystemUIFont" charset="-120"/>
        <a:buChar char="»"/>
        <a:tabLst/>
        <a:defRPr sz="1867">
          <a:solidFill>
            <a:schemeClr val="tx1"/>
          </a:solidFill>
          <a:latin typeface="IBM Plex Sans" panose="020B0503050203000203" pitchFamily="34" charset="0"/>
          <a:ea typeface="IBM Plex Sans" panose="020B0503050203000203" pitchFamily="34" charset="0"/>
          <a:cs typeface="IBM Plex Sans" panose="020B0503050203000203" pitchFamily="34" charset="0"/>
        </a:defRPr>
      </a:lvl5pPr>
      <a:lvl6pPr marL="2111655" indent="-172896" algn="l" rtl="0" eaLnBrk="1" fontAlgn="base" hangingPunct="1">
        <a:spcBef>
          <a:spcPct val="20000"/>
        </a:spcBef>
        <a:spcAft>
          <a:spcPct val="0"/>
        </a:spcAft>
        <a:buClr>
          <a:schemeClr val="bg1"/>
        </a:buClr>
        <a:buChar char="»"/>
        <a:defRPr sz="1692">
          <a:solidFill>
            <a:schemeClr val="bg1"/>
          </a:solidFill>
          <a:latin typeface="Arial" charset="0"/>
        </a:defRPr>
      </a:lvl6pPr>
      <a:lvl7pPr marL="2595087" indent="-172896" algn="l" rtl="0" eaLnBrk="1" fontAlgn="base" hangingPunct="1">
        <a:spcBef>
          <a:spcPct val="20000"/>
        </a:spcBef>
        <a:spcAft>
          <a:spcPct val="0"/>
        </a:spcAft>
        <a:buClr>
          <a:schemeClr val="bg1"/>
        </a:buClr>
        <a:buChar char="»"/>
        <a:defRPr sz="1692">
          <a:solidFill>
            <a:schemeClr val="bg1"/>
          </a:solidFill>
          <a:latin typeface="Arial" charset="0"/>
        </a:defRPr>
      </a:lvl7pPr>
      <a:lvl8pPr marL="3078519" indent="-172896" algn="l" rtl="0" eaLnBrk="1" fontAlgn="base" hangingPunct="1">
        <a:spcBef>
          <a:spcPct val="20000"/>
        </a:spcBef>
        <a:spcAft>
          <a:spcPct val="0"/>
        </a:spcAft>
        <a:buClr>
          <a:schemeClr val="bg1"/>
        </a:buClr>
        <a:buChar char="»"/>
        <a:defRPr sz="1692">
          <a:solidFill>
            <a:schemeClr val="bg1"/>
          </a:solidFill>
          <a:latin typeface="Arial" charset="0"/>
        </a:defRPr>
      </a:lvl8pPr>
      <a:lvl9pPr marL="3561951" indent="-172896" algn="l" rtl="0" eaLnBrk="1" fontAlgn="base" hangingPunct="1">
        <a:spcBef>
          <a:spcPct val="20000"/>
        </a:spcBef>
        <a:spcAft>
          <a:spcPct val="0"/>
        </a:spcAft>
        <a:buClr>
          <a:schemeClr val="bg1"/>
        </a:buClr>
        <a:buChar char="»"/>
        <a:defRPr sz="1692">
          <a:solidFill>
            <a:schemeClr val="bg1"/>
          </a:solidFill>
          <a:latin typeface="Arial" charset="0"/>
        </a:defRPr>
      </a:lvl9pPr>
    </p:bodyStyle>
    <p:otherStyle>
      <a:defPPr>
        <a:defRPr lang="en-US"/>
      </a:defPPr>
      <a:lvl1pPr marL="0" algn="l" defTabSz="966864" rtl="0" eaLnBrk="1" latinLnBrk="0" hangingPunct="1">
        <a:defRPr sz="1904" kern="1200">
          <a:solidFill>
            <a:schemeClr val="tx1"/>
          </a:solidFill>
          <a:latin typeface="+mn-lt"/>
          <a:ea typeface="+mn-ea"/>
          <a:cs typeface="+mn-cs"/>
        </a:defRPr>
      </a:lvl1pPr>
      <a:lvl2pPr marL="483430" algn="l" defTabSz="966864" rtl="0" eaLnBrk="1" latinLnBrk="0" hangingPunct="1">
        <a:defRPr sz="1904" kern="1200">
          <a:solidFill>
            <a:schemeClr val="tx1"/>
          </a:solidFill>
          <a:latin typeface="+mn-lt"/>
          <a:ea typeface="+mn-ea"/>
          <a:cs typeface="+mn-cs"/>
        </a:defRPr>
      </a:lvl2pPr>
      <a:lvl3pPr marL="966864" algn="l" defTabSz="966864" rtl="0" eaLnBrk="1" latinLnBrk="0" hangingPunct="1">
        <a:defRPr sz="1904" kern="1200">
          <a:solidFill>
            <a:schemeClr val="tx1"/>
          </a:solidFill>
          <a:latin typeface="+mn-lt"/>
          <a:ea typeface="+mn-ea"/>
          <a:cs typeface="+mn-cs"/>
        </a:defRPr>
      </a:lvl3pPr>
      <a:lvl4pPr marL="1450294" algn="l" defTabSz="966864" rtl="0" eaLnBrk="1" latinLnBrk="0" hangingPunct="1">
        <a:defRPr sz="1904" kern="1200">
          <a:solidFill>
            <a:schemeClr val="tx1"/>
          </a:solidFill>
          <a:latin typeface="+mn-lt"/>
          <a:ea typeface="+mn-ea"/>
          <a:cs typeface="+mn-cs"/>
        </a:defRPr>
      </a:lvl4pPr>
      <a:lvl5pPr marL="1933726" algn="l" defTabSz="966864" rtl="0" eaLnBrk="1" latinLnBrk="0" hangingPunct="1">
        <a:defRPr sz="1904" kern="1200">
          <a:solidFill>
            <a:schemeClr val="tx1"/>
          </a:solidFill>
          <a:latin typeface="+mn-lt"/>
          <a:ea typeface="+mn-ea"/>
          <a:cs typeface="+mn-cs"/>
        </a:defRPr>
      </a:lvl5pPr>
      <a:lvl6pPr marL="2417158" algn="l" defTabSz="966864" rtl="0" eaLnBrk="1" latinLnBrk="0" hangingPunct="1">
        <a:defRPr sz="1904" kern="1200">
          <a:solidFill>
            <a:schemeClr val="tx1"/>
          </a:solidFill>
          <a:latin typeface="+mn-lt"/>
          <a:ea typeface="+mn-ea"/>
          <a:cs typeface="+mn-cs"/>
        </a:defRPr>
      </a:lvl6pPr>
      <a:lvl7pPr marL="2900589" algn="l" defTabSz="966864" rtl="0" eaLnBrk="1" latinLnBrk="0" hangingPunct="1">
        <a:defRPr sz="1904" kern="1200">
          <a:solidFill>
            <a:schemeClr val="tx1"/>
          </a:solidFill>
          <a:latin typeface="+mn-lt"/>
          <a:ea typeface="+mn-ea"/>
          <a:cs typeface="+mn-cs"/>
        </a:defRPr>
      </a:lvl7pPr>
      <a:lvl8pPr marL="3384020" algn="l" defTabSz="966864" rtl="0" eaLnBrk="1" latinLnBrk="0" hangingPunct="1">
        <a:defRPr sz="1904" kern="1200">
          <a:solidFill>
            <a:schemeClr val="tx1"/>
          </a:solidFill>
          <a:latin typeface="+mn-lt"/>
          <a:ea typeface="+mn-ea"/>
          <a:cs typeface="+mn-cs"/>
        </a:defRPr>
      </a:lvl8pPr>
      <a:lvl9pPr marL="3867451" algn="l" defTabSz="966864" rtl="0" eaLnBrk="1" latinLnBrk="0" hangingPunct="1">
        <a:defRPr sz="1904"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50">
          <p15:clr>
            <a:srgbClr val="F26B43"/>
          </p15:clr>
        </p15:guide>
        <p15:guide id="2" pos="144">
          <p15:clr>
            <a:srgbClr val="F26B43"/>
          </p15:clr>
        </p15:guide>
        <p15:guide id="3" pos="5616">
          <p15:clr>
            <a:srgbClr val="F26B43"/>
          </p15:clr>
        </p15:guide>
        <p15:guide id="4" orient="horz" pos="2832">
          <p15:clr>
            <a:srgbClr val="F26B43"/>
          </p15:clr>
        </p15:guide>
        <p15:guide id="5" orient="horz" pos="3088">
          <p15:clr>
            <a:srgbClr val="F26B43"/>
          </p15:clr>
        </p15:guide>
        <p15:guide id="6" pos="2880">
          <p15:clr>
            <a:srgbClr val="F26B43"/>
          </p15:clr>
        </p15:guide>
        <p15:guide id="7" pos="2736">
          <p15:clr>
            <a:srgbClr val="F26B43"/>
          </p15:clr>
        </p15:guide>
        <p15:guide id="8" pos="1440">
          <p15:clr>
            <a:srgbClr val="F26B43"/>
          </p15:clr>
        </p15:guide>
        <p15:guide id="9" pos="3024">
          <p15:clr>
            <a:srgbClr val="F26B43"/>
          </p15:clr>
        </p15:guide>
        <p15:guide id="10" pos="1296">
          <p15:clr>
            <a:srgbClr val="F26B43"/>
          </p15:clr>
        </p15:guide>
        <p15:guide id="11" pos="1584">
          <p15:clr>
            <a:srgbClr val="F26B43"/>
          </p15:clr>
        </p15:guide>
        <p15:guide id="12" pos="4320">
          <p15:clr>
            <a:srgbClr val="F26B43"/>
          </p15:clr>
        </p15:guide>
        <p15:guide id="13" pos="4176">
          <p15:clr>
            <a:srgbClr val="F26B43"/>
          </p15:clr>
        </p15:guide>
        <p15:guide id="14" pos="4464">
          <p15:clr>
            <a:srgbClr val="F26B43"/>
          </p15:clr>
        </p15:guide>
        <p15:guide id="15" orient="horz" pos="412">
          <p15:clr>
            <a:srgbClr val="F26B43"/>
          </p15:clr>
        </p15:guide>
        <p15:guide id="17" orient="horz" pos="812">
          <p15:clr>
            <a:srgbClr val="F26B43"/>
          </p15:clr>
        </p15:guide>
        <p15:guide id="18" orient="horz" pos="1620">
          <p15:clr>
            <a:srgbClr val="F26B43"/>
          </p15:clr>
        </p15:guide>
        <p15:guide id="19" orient="horz" pos="1216">
          <p15:clr>
            <a:srgbClr val="F26B43"/>
          </p15:clr>
        </p15:guide>
        <p15:guide id="20" orient="horz" pos="2022">
          <p15:clr>
            <a:srgbClr val="F26B43"/>
          </p15:clr>
        </p15:guide>
        <p15:guide id="21" orient="horz" pos="2424">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4.xml"/></Relationships>
</file>

<file path=ppt/slides/_rels/slide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9.png"/><Relationship Id="rId1" Type="http://schemas.openxmlformats.org/officeDocument/2006/relationships/slideLayout" Target="../slideLayouts/slideLayout4.xml"/><Relationship Id="rId4" Type="http://schemas.openxmlformats.org/officeDocument/2006/relationships/image" Target="../media/image12.png"/></Relationships>
</file>

<file path=ppt/slides/_rels/slide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9.png"/><Relationship Id="rId1" Type="http://schemas.openxmlformats.org/officeDocument/2006/relationships/slideLayout" Target="../slideLayouts/slideLayout4.xml"/><Relationship Id="rId6" Type="http://schemas.openxmlformats.org/officeDocument/2006/relationships/image" Target="../media/image16.png"/><Relationship Id="rId5" Type="http://schemas.openxmlformats.org/officeDocument/2006/relationships/image" Target="../media/image15.png"/><Relationship Id="rId4" Type="http://schemas.openxmlformats.org/officeDocument/2006/relationships/image" Target="../media/image14.png"/></Relationships>
</file>

<file path=ppt/slides/_rels/slide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9.png"/><Relationship Id="rId1" Type="http://schemas.openxmlformats.org/officeDocument/2006/relationships/slideLayout" Target="../slideLayouts/slideLayout4.xml"/><Relationship Id="rId6" Type="http://schemas.openxmlformats.org/officeDocument/2006/relationships/image" Target="../media/image16.png"/><Relationship Id="rId5" Type="http://schemas.openxmlformats.org/officeDocument/2006/relationships/image" Target="../media/image15.png"/><Relationship Id="rId4" Type="http://schemas.openxmlformats.org/officeDocument/2006/relationships/image" Target="../media/image14.png"/></Relationships>
</file>

<file path=ppt/slides/_rels/slide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9.png"/><Relationship Id="rId1" Type="http://schemas.openxmlformats.org/officeDocument/2006/relationships/slideLayout" Target="../slideLayouts/slideLayout4.xml"/><Relationship Id="rId4" Type="http://schemas.openxmlformats.org/officeDocument/2006/relationships/image" Target="../media/image18.png"/></Relationships>
</file>

<file path=ppt/slides/_rels/slide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9.png"/><Relationship Id="rId1" Type="http://schemas.openxmlformats.org/officeDocument/2006/relationships/slideLayout" Target="../slideLayouts/slideLayout4.xml"/><Relationship Id="rId4" Type="http://schemas.openxmlformats.org/officeDocument/2006/relationships/image" Target="../media/image18.png"/></Relationships>
</file>

<file path=ppt/slides/_rels/slide10.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4.xml"/><Relationship Id="rId4" Type="http://schemas.openxmlformats.org/officeDocument/2006/relationships/hyperlink" Target="http://www.lingoace.com/" TargetMode="External"/></Relationships>
</file>

<file path=ppt/slides/_rels/slide11.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4.xml"/><Relationship Id="rId4" Type="http://schemas.openxmlformats.org/officeDocument/2006/relationships/hyperlink" Target="http://www.lingoace.com/"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图片 6">
            <a:extLst>
              <a:ext uri="{FF2B5EF4-FFF2-40B4-BE49-F238E27FC236}">
                <a16:creationId xmlns:a16="http://schemas.microsoft.com/office/drawing/2014/main" id="{958B5C8F-EF3F-F812-A3F6-61E1A2F3EE37}"/>
              </a:ext>
            </a:extLst>
          </p:cNvPr>
          <p:cNvPicPr>
            <a:picLocks noChangeAspect="1"/>
          </p:cNvPicPr>
          <p:nvPr/>
        </p:nvPicPr>
        <p:blipFill>
          <a:blip r:embed="rId2"/>
          <a:srcRect/>
          <a:stretch/>
        </p:blipFill>
        <p:spPr>
          <a:xfrm>
            <a:off x="0" y="0"/>
            <a:ext cx="12191999" cy="6858000"/>
          </a:xfrm>
          <a:prstGeom prst="rect">
            <a:avLst/>
          </a:prstGeom>
        </p:spPr>
      </p:pic>
      <p:sp>
        <p:nvSpPr>
          <p:cNvPr id="2" name="标题 1">
            <a:extLst>
              <a:ext uri="{FF2B5EF4-FFF2-40B4-BE49-F238E27FC236}">
                <a16:creationId xmlns:a16="http://schemas.microsoft.com/office/drawing/2014/main" id="{D6969ECF-D4F2-D788-0045-9FFA6F2E53D3}"/>
              </a:ext>
            </a:extLst>
          </p:cNvPr>
          <p:cNvSpPr>
            <a:spLocks noGrp="1"/>
          </p:cNvSpPr>
          <p:nvPr>
            <p:ph type="title"/>
          </p:nvPr>
        </p:nvSpPr>
        <p:spPr>
          <a:xfrm>
            <a:off x="1717443" y="1096195"/>
            <a:ext cx="8563747" cy="1248939"/>
          </a:xfrm>
        </p:spPr>
        <p:txBody>
          <a:bodyPr anchor="ctr"/>
          <a:lstStyle/>
          <a:p>
            <a:pPr algn="ctr"/>
            <a:r>
              <a:rPr lang="en-US" altLang="zh-CN" err="1">
                <a:solidFill>
                  <a:srgbClr val="FFFFDB"/>
                </a:solidFill>
              </a:rPr>
              <a:t>LingoAce</a:t>
            </a:r>
            <a:r>
              <a:rPr lang="en-US" altLang="zh-CN">
                <a:solidFill>
                  <a:srgbClr val="FFFFDB"/>
                </a:solidFill>
              </a:rPr>
              <a:t> </a:t>
            </a:r>
            <a:r>
              <a:rPr lang="en-US" altLang="zh-CN">
                <a:solidFill>
                  <a:srgbClr val="FFFFDB"/>
                </a:solidFill>
                <a:latin typeface="FZCuYuan-M03S"/>
                <a:ea typeface="FZCuYuan-M03S" panose="02000000000000000000" pitchFamily="2" charset="-122"/>
              </a:rPr>
              <a:t>2024 </a:t>
            </a:r>
            <a:r>
              <a:rPr lang="zh-CN" altLang="en-US">
                <a:solidFill>
                  <a:srgbClr val="FFFFDB"/>
                </a:solidFill>
                <a:latin typeface="FZCuYuan-M03S"/>
                <a:ea typeface="FZCuYuan-M03S" panose="02000000000000000000" pitchFamily="2" charset="-122"/>
              </a:rPr>
              <a:t>龙🐲年特别呈现</a:t>
            </a:r>
          </a:p>
        </p:txBody>
      </p:sp>
      <p:sp>
        <p:nvSpPr>
          <p:cNvPr id="6" name="灯片编号占位符 5">
            <a:extLst>
              <a:ext uri="{FF2B5EF4-FFF2-40B4-BE49-F238E27FC236}">
                <a16:creationId xmlns:a16="http://schemas.microsoft.com/office/drawing/2014/main" id="{5EC9BEF8-A29F-BFC1-8E99-100BC209F209}"/>
              </a:ext>
            </a:extLst>
          </p:cNvPr>
          <p:cNvSpPr>
            <a:spLocks noGrp="1"/>
          </p:cNvSpPr>
          <p:nvPr>
            <p:ph type="sldNum" sz="quarter" idx="12"/>
          </p:nvPr>
        </p:nvSpPr>
        <p:spPr/>
        <p:txBody>
          <a:bodyPr/>
          <a:lstStyle/>
          <a:p>
            <a:fld id="{6EF9229D-1AB2-D744-B11C-4308820F9929}" type="slidenum">
              <a:rPr lang="en-US" smtClean="0"/>
              <a:pPr/>
              <a:t>1</a:t>
            </a:fld>
            <a:endParaRPr lang="en-US"/>
          </a:p>
        </p:txBody>
      </p:sp>
    </p:spTree>
    <p:extLst>
      <p:ext uri="{BB962C8B-B14F-4D97-AF65-F5344CB8AC3E}">
        <p14:creationId xmlns:p14="http://schemas.microsoft.com/office/powerpoint/2010/main" val="183300016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a:extLst>
              <a:ext uri="{FF2B5EF4-FFF2-40B4-BE49-F238E27FC236}">
                <a16:creationId xmlns:a16="http://schemas.microsoft.com/office/drawing/2014/main" id="{076355E2-D8FA-FE5F-AF06-D75A6E731839}"/>
              </a:ext>
            </a:extLst>
          </p:cNvPr>
          <p:cNvPicPr>
            <a:picLocks noChangeAspect="1"/>
          </p:cNvPicPr>
          <p:nvPr/>
        </p:nvPicPr>
        <p:blipFill>
          <a:blip r:embed="rId2"/>
          <a:srcRect/>
          <a:stretch/>
        </p:blipFill>
        <p:spPr>
          <a:xfrm>
            <a:off x="0" y="0"/>
            <a:ext cx="12191999" cy="6858000"/>
          </a:xfrm>
          <a:prstGeom prst="rect">
            <a:avLst/>
          </a:prstGeom>
        </p:spPr>
      </p:pic>
      <p:sp>
        <p:nvSpPr>
          <p:cNvPr id="2" name="标题 1">
            <a:extLst>
              <a:ext uri="{FF2B5EF4-FFF2-40B4-BE49-F238E27FC236}">
                <a16:creationId xmlns:a16="http://schemas.microsoft.com/office/drawing/2014/main" id="{D6969ECF-D4F2-D788-0045-9FFA6F2E53D3}"/>
              </a:ext>
            </a:extLst>
          </p:cNvPr>
          <p:cNvSpPr>
            <a:spLocks noGrp="1"/>
          </p:cNvSpPr>
          <p:nvPr>
            <p:ph type="title"/>
          </p:nvPr>
        </p:nvSpPr>
        <p:spPr>
          <a:xfrm>
            <a:off x="1717443" y="786585"/>
            <a:ext cx="8563747" cy="1248939"/>
          </a:xfrm>
        </p:spPr>
        <p:txBody>
          <a:bodyPr anchor="ctr">
            <a:normAutofit fontScale="90000"/>
          </a:bodyPr>
          <a:lstStyle/>
          <a:p>
            <a:pPr algn="ctr"/>
            <a:r>
              <a:rPr lang="en-US" altLang="zh-CN">
                <a:solidFill>
                  <a:srgbClr val="FFFFDB"/>
                </a:solidFill>
                <a:latin typeface="Sofia Pro Soft Bold"/>
              </a:rPr>
              <a:t>Lunar New Year 2024</a:t>
            </a:r>
            <a:br>
              <a:rPr lang="en-US" altLang="zh-CN"/>
            </a:br>
            <a:r>
              <a:rPr lang="en-US" altLang="zh-CN" sz="3200">
                <a:solidFill>
                  <a:srgbClr val="FFFFDB"/>
                </a:solidFill>
                <a:latin typeface="Sofia Pro Soft Bold"/>
              </a:rPr>
              <a:t>Celebrating the Year of the Dragon</a:t>
            </a:r>
            <a:r>
              <a:rPr lang="zh-CN" altLang="en-US" sz="3200">
                <a:solidFill>
                  <a:srgbClr val="FFFFDB"/>
                </a:solidFill>
                <a:latin typeface="Sofia Pro Soft Bold"/>
              </a:rPr>
              <a:t>🐲</a:t>
            </a:r>
            <a:br>
              <a:rPr lang="zh-CN" altLang="en-US" sz="3200">
                <a:solidFill>
                  <a:srgbClr val="FFFFDB"/>
                </a:solidFill>
                <a:latin typeface="Sofia Pro Soft Bold"/>
              </a:rPr>
            </a:br>
            <a:r>
              <a:rPr lang="en-US" altLang="zh-CN" sz="3200">
                <a:solidFill>
                  <a:srgbClr val="FFFFDB"/>
                </a:solidFill>
                <a:latin typeface="Sofia Pro Soft Bold"/>
              </a:rPr>
              <a:t>with </a:t>
            </a:r>
            <a:r>
              <a:rPr lang="en-US" altLang="zh-CN" sz="3200" err="1">
                <a:solidFill>
                  <a:srgbClr val="FFFFDB"/>
                </a:solidFill>
                <a:latin typeface="Sofia Pro Soft Bold"/>
              </a:rPr>
              <a:t>LingoAce</a:t>
            </a:r>
            <a:endParaRPr lang="zh-CN" altLang="en-US" err="1">
              <a:solidFill>
                <a:srgbClr val="FFFFDB"/>
              </a:solidFill>
              <a:latin typeface="Sofia Pro Soft Bold"/>
            </a:endParaRPr>
          </a:p>
        </p:txBody>
      </p:sp>
      <p:sp>
        <p:nvSpPr>
          <p:cNvPr id="6" name="灯片编号占位符 5">
            <a:extLst>
              <a:ext uri="{FF2B5EF4-FFF2-40B4-BE49-F238E27FC236}">
                <a16:creationId xmlns:a16="http://schemas.microsoft.com/office/drawing/2014/main" id="{5EC9BEF8-A29F-BFC1-8E99-100BC209F209}"/>
              </a:ext>
            </a:extLst>
          </p:cNvPr>
          <p:cNvSpPr>
            <a:spLocks noGrp="1"/>
          </p:cNvSpPr>
          <p:nvPr>
            <p:ph type="sldNum" sz="quarter" idx="12"/>
          </p:nvPr>
        </p:nvSpPr>
        <p:spPr/>
        <p:txBody>
          <a:bodyPr/>
          <a:lstStyle/>
          <a:p>
            <a:fld id="{6EF9229D-1AB2-D744-B11C-4308820F9929}" type="slidenum">
              <a:rPr lang="en-US" smtClean="0"/>
              <a:pPr/>
              <a:t>2</a:t>
            </a:fld>
            <a:endParaRPr lang="en-US"/>
          </a:p>
        </p:txBody>
      </p:sp>
    </p:spTree>
    <p:extLst>
      <p:ext uri="{BB962C8B-B14F-4D97-AF65-F5344CB8AC3E}">
        <p14:creationId xmlns:p14="http://schemas.microsoft.com/office/powerpoint/2010/main" val="11964749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a:extLst>
              <a:ext uri="{FF2B5EF4-FFF2-40B4-BE49-F238E27FC236}">
                <a16:creationId xmlns:a16="http://schemas.microsoft.com/office/drawing/2014/main" id="{A520D820-6A52-60C6-4024-DA880DD952CA}"/>
              </a:ext>
            </a:extLst>
          </p:cNvPr>
          <p:cNvPicPr>
            <a:picLocks noChangeAspect="1"/>
          </p:cNvPicPr>
          <p:nvPr/>
        </p:nvPicPr>
        <p:blipFill>
          <a:blip r:embed="rId2"/>
          <a:stretch>
            <a:fillRect/>
          </a:stretch>
        </p:blipFill>
        <p:spPr>
          <a:xfrm>
            <a:off x="0" y="0"/>
            <a:ext cx="12192000" cy="6858000"/>
          </a:xfrm>
          <a:prstGeom prst="rect">
            <a:avLst/>
          </a:prstGeom>
        </p:spPr>
      </p:pic>
      <p:sp>
        <p:nvSpPr>
          <p:cNvPr id="11" name="圆角矩形 10">
            <a:extLst>
              <a:ext uri="{FF2B5EF4-FFF2-40B4-BE49-F238E27FC236}">
                <a16:creationId xmlns:a16="http://schemas.microsoft.com/office/drawing/2014/main" id="{DF93A2C6-683B-BE88-11AF-7CD128D4EFF1}"/>
              </a:ext>
            </a:extLst>
          </p:cNvPr>
          <p:cNvSpPr/>
          <p:nvPr/>
        </p:nvSpPr>
        <p:spPr>
          <a:xfrm>
            <a:off x="288502" y="1459005"/>
            <a:ext cx="4595828" cy="5031163"/>
          </a:xfrm>
          <a:prstGeom prst="roundRect">
            <a:avLst>
              <a:gd name="adj" fmla="val 3223"/>
            </a:avLst>
          </a:prstGeom>
          <a:solidFill>
            <a:srgbClr val="FFFFD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2" name="圆角矩形 11">
            <a:extLst>
              <a:ext uri="{FF2B5EF4-FFF2-40B4-BE49-F238E27FC236}">
                <a16:creationId xmlns:a16="http://schemas.microsoft.com/office/drawing/2014/main" id="{C267F341-B5D0-E7E2-77F1-1022D91572CC}"/>
              </a:ext>
            </a:extLst>
          </p:cNvPr>
          <p:cNvSpPr/>
          <p:nvPr/>
        </p:nvSpPr>
        <p:spPr>
          <a:xfrm>
            <a:off x="7274546" y="1436918"/>
            <a:ext cx="4595828" cy="5031163"/>
          </a:xfrm>
          <a:prstGeom prst="roundRect">
            <a:avLst>
              <a:gd name="adj" fmla="val 3223"/>
            </a:avLst>
          </a:prstGeom>
          <a:solidFill>
            <a:srgbClr val="FFFFD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8" name="标题 7">
            <a:extLst>
              <a:ext uri="{FF2B5EF4-FFF2-40B4-BE49-F238E27FC236}">
                <a16:creationId xmlns:a16="http://schemas.microsoft.com/office/drawing/2014/main" id="{41CF329A-43D2-52FB-5E75-1C870800EA32}"/>
              </a:ext>
            </a:extLst>
          </p:cNvPr>
          <p:cNvSpPr>
            <a:spLocks noGrp="1"/>
          </p:cNvSpPr>
          <p:nvPr>
            <p:ph type="title"/>
          </p:nvPr>
        </p:nvSpPr>
        <p:spPr>
          <a:xfrm>
            <a:off x="2898223" y="217716"/>
            <a:ext cx="6468530" cy="1001486"/>
          </a:xfrm>
        </p:spPr>
        <p:txBody>
          <a:bodyPr anchor="ctr"/>
          <a:lstStyle/>
          <a:p>
            <a:pPr algn="ctr"/>
            <a:r>
              <a:rPr lang="zh-CN" altLang="en-US">
                <a:solidFill>
                  <a:srgbClr val="FFFFDB"/>
                </a:solidFill>
              </a:rPr>
              <a:t>春节 </a:t>
            </a:r>
            <a:r>
              <a:rPr lang="en-US" altLang="zh-CN">
                <a:solidFill>
                  <a:srgbClr val="FFFFDB"/>
                </a:solidFill>
              </a:rPr>
              <a:t>|</a:t>
            </a:r>
            <a:r>
              <a:rPr lang="zh-CN" altLang="en-US">
                <a:solidFill>
                  <a:srgbClr val="FFFFDB"/>
                </a:solidFill>
              </a:rPr>
              <a:t> </a:t>
            </a:r>
            <a:r>
              <a:rPr lang="en-US" altLang="zh-CN">
                <a:solidFill>
                  <a:srgbClr val="FFFFDB"/>
                </a:solidFill>
              </a:rPr>
              <a:t>The Chinese New Year</a:t>
            </a:r>
            <a:endParaRPr lang="zh-CN" altLang="en-US">
              <a:solidFill>
                <a:srgbClr val="FFFFDB"/>
              </a:solidFill>
            </a:endParaRPr>
          </a:p>
        </p:txBody>
      </p:sp>
      <p:sp>
        <p:nvSpPr>
          <p:cNvPr id="9" name="内容占位符 8">
            <a:extLst>
              <a:ext uri="{FF2B5EF4-FFF2-40B4-BE49-F238E27FC236}">
                <a16:creationId xmlns:a16="http://schemas.microsoft.com/office/drawing/2014/main" id="{7D70730A-7B2D-0243-6782-ED7EBEE7FC2E}"/>
              </a:ext>
            </a:extLst>
          </p:cNvPr>
          <p:cNvSpPr>
            <a:spLocks noGrp="1"/>
          </p:cNvSpPr>
          <p:nvPr>
            <p:ph idx="1"/>
          </p:nvPr>
        </p:nvSpPr>
        <p:spPr>
          <a:xfrm>
            <a:off x="404345" y="1458684"/>
            <a:ext cx="4595828" cy="4528459"/>
          </a:xfrm>
        </p:spPr>
        <p:txBody>
          <a:bodyPr vert="horz" lIns="91440" tIns="45720" rIns="91440" bIns="45720" rtlCol="0" anchor="t">
            <a:noAutofit/>
          </a:bodyPr>
          <a:lstStyle/>
          <a:p>
            <a:pPr marL="0" indent="0">
              <a:lnSpc>
                <a:spcPct val="150000"/>
              </a:lnSpc>
              <a:buNone/>
            </a:pPr>
            <a:r>
              <a:rPr lang="zh-CN" altLang="en-US" sz="1600" b="1">
                <a:solidFill>
                  <a:srgbClr val="660806"/>
                </a:solidFill>
              </a:rPr>
              <a:t>你知道春节是什么节日吗？</a:t>
            </a:r>
            <a:endParaRPr lang="en-US" altLang="zh-CN" sz="1600" b="1">
              <a:solidFill>
                <a:srgbClr val="660806"/>
              </a:solidFill>
            </a:endParaRPr>
          </a:p>
          <a:p>
            <a:pPr marL="0" indent="0">
              <a:lnSpc>
                <a:spcPct val="150000"/>
              </a:lnSpc>
              <a:buNone/>
            </a:pPr>
            <a:r>
              <a:rPr lang="zh-CN" altLang="en-US" sz="1600">
                <a:solidFill>
                  <a:srgbClr val="660806"/>
                </a:solidFill>
                <a:latin typeface="Sofia Pro Soft Regular"/>
              </a:rPr>
              <a:t>春节即中国农历新年（</a:t>
            </a:r>
            <a:r>
              <a:rPr lang="en-US" altLang="zh-CN" sz="1600">
                <a:solidFill>
                  <a:srgbClr val="660806"/>
                </a:solidFill>
                <a:latin typeface="Sofia Pro Soft Regular"/>
              </a:rPr>
              <a:t>Chinese New Year</a:t>
            </a:r>
            <a:r>
              <a:rPr lang="zh-CN" altLang="en-US" sz="1600">
                <a:solidFill>
                  <a:srgbClr val="660806"/>
                </a:solidFill>
                <a:latin typeface="Sofia Pro Soft Regular"/>
              </a:rPr>
              <a:t>），俗称“新春”、“过年”等。春节是集除旧布新、拜神祭祖、祈福辟邪、亲朋团圆、欢庆娱乐和饮食为一体的民俗大节，与清明节、端午节、中秋节并称为中国四大传统节日。</a:t>
            </a:r>
            <a:endParaRPr lang="en-US" altLang="zh-CN" sz="1600">
              <a:solidFill>
                <a:srgbClr val="660806"/>
              </a:solidFill>
              <a:latin typeface="Sofia Pro Soft Regular"/>
            </a:endParaRPr>
          </a:p>
          <a:p>
            <a:pPr marL="0" indent="0">
              <a:lnSpc>
                <a:spcPct val="150000"/>
              </a:lnSpc>
              <a:buNone/>
            </a:pPr>
            <a:r>
              <a:rPr lang="zh-CN" altLang="en-US" sz="1600">
                <a:solidFill>
                  <a:srgbClr val="660806"/>
                </a:solidFill>
              </a:rPr>
              <a:t>在现代，人们把春节定于农历正月初一，但一般至少要到正月十五新年才算结束。</a:t>
            </a:r>
            <a:endParaRPr lang="en-US" altLang="zh-CN" sz="1600">
              <a:solidFill>
                <a:srgbClr val="660806"/>
              </a:solidFill>
            </a:endParaRPr>
          </a:p>
          <a:p>
            <a:pPr marL="0" indent="0">
              <a:lnSpc>
                <a:spcPct val="150000"/>
              </a:lnSpc>
              <a:buNone/>
            </a:pPr>
            <a:r>
              <a:rPr lang="zh-CN" altLang="en-US" sz="1600">
                <a:solidFill>
                  <a:srgbClr val="660806"/>
                </a:solidFill>
              </a:rPr>
              <a:t>百节年为首、四季春为先，春节是中华民族最隆重的传统佳节。受到中华文化的影响，世界上一些国家和地区也有庆贺新春的习俗。</a:t>
            </a:r>
          </a:p>
        </p:txBody>
      </p:sp>
      <p:pic>
        <p:nvPicPr>
          <p:cNvPr id="7" name="图片 6">
            <a:extLst>
              <a:ext uri="{FF2B5EF4-FFF2-40B4-BE49-F238E27FC236}">
                <a16:creationId xmlns:a16="http://schemas.microsoft.com/office/drawing/2014/main" id="{3F940410-2F6A-3367-5620-431B68CBD58E}"/>
              </a:ext>
            </a:extLst>
          </p:cNvPr>
          <p:cNvPicPr>
            <a:picLocks noChangeAspect="1"/>
          </p:cNvPicPr>
          <p:nvPr/>
        </p:nvPicPr>
        <p:blipFill>
          <a:blip r:embed="rId3"/>
          <a:stretch>
            <a:fillRect/>
          </a:stretch>
        </p:blipFill>
        <p:spPr>
          <a:xfrm>
            <a:off x="5570395" y="2337707"/>
            <a:ext cx="1133929" cy="1133929"/>
          </a:xfrm>
          <a:prstGeom prst="rect">
            <a:avLst/>
          </a:prstGeom>
        </p:spPr>
      </p:pic>
      <p:pic>
        <p:nvPicPr>
          <p:cNvPr id="10" name="图片 9">
            <a:extLst>
              <a:ext uri="{FF2B5EF4-FFF2-40B4-BE49-F238E27FC236}">
                <a16:creationId xmlns:a16="http://schemas.microsoft.com/office/drawing/2014/main" id="{EDB47986-E5A7-1713-80AF-4499A5779B05}"/>
              </a:ext>
            </a:extLst>
          </p:cNvPr>
          <p:cNvPicPr>
            <a:picLocks noChangeAspect="1"/>
          </p:cNvPicPr>
          <p:nvPr/>
        </p:nvPicPr>
        <p:blipFill>
          <a:blip r:embed="rId3"/>
          <a:stretch>
            <a:fillRect/>
          </a:stretch>
        </p:blipFill>
        <p:spPr>
          <a:xfrm>
            <a:off x="5588416" y="3911269"/>
            <a:ext cx="1133929" cy="1133929"/>
          </a:xfrm>
          <a:prstGeom prst="rect">
            <a:avLst/>
          </a:prstGeom>
        </p:spPr>
      </p:pic>
      <p:sp>
        <p:nvSpPr>
          <p:cNvPr id="6" name="灯片编号占位符 5">
            <a:extLst>
              <a:ext uri="{FF2B5EF4-FFF2-40B4-BE49-F238E27FC236}">
                <a16:creationId xmlns:a16="http://schemas.microsoft.com/office/drawing/2014/main" id="{B997D1E9-ACD7-C4EA-BF1B-4512B3D93693}"/>
              </a:ext>
            </a:extLst>
          </p:cNvPr>
          <p:cNvSpPr>
            <a:spLocks noGrp="1"/>
          </p:cNvSpPr>
          <p:nvPr>
            <p:ph type="sldNum" sz="quarter" idx="12"/>
          </p:nvPr>
        </p:nvSpPr>
        <p:spPr>
          <a:xfrm>
            <a:off x="11450319" y="6285519"/>
            <a:ext cx="450345" cy="365125"/>
          </a:xfrm>
        </p:spPr>
        <p:txBody>
          <a:bodyPr/>
          <a:lstStyle/>
          <a:p>
            <a:fld id="{6EF9229D-1AB2-D744-B11C-4308820F9929}" type="slidenum">
              <a:rPr lang="en-US" smtClean="0"/>
              <a:pPr/>
              <a:t>3</a:t>
            </a:fld>
            <a:endParaRPr lang="en-US"/>
          </a:p>
        </p:txBody>
      </p:sp>
      <p:sp>
        <p:nvSpPr>
          <p:cNvPr id="14" name="标题 7">
            <a:extLst>
              <a:ext uri="{FF2B5EF4-FFF2-40B4-BE49-F238E27FC236}">
                <a16:creationId xmlns:a16="http://schemas.microsoft.com/office/drawing/2014/main" id="{461D61BC-61F3-3DE1-8F02-E18F9EBCBA9A}"/>
              </a:ext>
            </a:extLst>
          </p:cNvPr>
          <p:cNvSpPr txBox="1">
            <a:spLocks/>
          </p:cNvSpPr>
          <p:nvPr/>
        </p:nvSpPr>
        <p:spPr>
          <a:xfrm>
            <a:off x="5589581" y="4013989"/>
            <a:ext cx="1113468" cy="1001487"/>
          </a:xfrm>
          <a:prstGeom prst="rect">
            <a:avLst/>
          </a:prstGeom>
        </p:spPr>
        <p:txBody>
          <a:bodyPr vert="horz" lIns="91440" tIns="45720" rIns="91440" bIns="45720" rtlCol="0" anchor="ctr">
            <a:normAutofit/>
          </a:bodyPr>
          <a:lstStyle>
            <a:lvl1pPr algn="l" defTabSz="914400" rtl="0" eaLnBrk="1" latinLnBrk="0" hangingPunct="1">
              <a:lnSpc>
                <a:spcPct val="80000"/>
              </a:lnSpc>
              <a:spcBef>
                <a:spcPct val="0"/>
              </a:spcBef>
              <a:buNone/>
              <a:defRPr sz="3600" b="1" i="0" kern="1200">
                <a:solidFill>
                  <a:schemeClr val="accent1"/>
                </a:solidFill>
                <a:latin typeface="Sofia Pro Soft Bold" panose="020B0000000000000000" pitchFamily="34" charset="0"/>
                <a:ea typeface="+mj-ea"/>
                <a:cs typeface="+mj-cs"/>
              </a:defRPr>
            </a:lvl1pPr>
          </a:lstStyle>
          <a:p>
            <a:pPr algn="ctr"/>
            <a:r>
              <a:rPr lang="zh-CN" altLang="en-US" sz="4400" b="0">
                <a:solidFill>
                  <a:srgbClr val="FFFFDB"/>
                </a:solidFill>
                <a:latin typeface="FZCuYuan-M03S" panose="02000000000000000000" pitchFamily="2" charset="-122"/>
                <a:ea typeface="FZCuYuan-M03S" panose="02000000000000000000" pitchFamily="2" charset="-122"/>
              </a:rPr>
              <a:t>节</a:t>
            </a:r>
          </a:p>
        </p:txBody>
      </p:sp>
      <p:sp>
        <p:nvSpPr>
          <p:cNvPr id="16" name="内容占位符 8">
            <a:extLst>
              <a:ext uri="{FF2B5EF4-FFF2-40B4-BE49-F238E27FC236}">
                <a16:creationId xmlns:a16="http://schemas.microsoft.com/office/drawing/2014/main" id="{4F631C38-90C6-C5DE-7DC3-76AA9E863D52}"/>
              </a:ext>
            </a:extLst>
          </p:cNvPr>
          <p:cNvSpPr txBox="1">
            <a:spLocks/>
          </p:cNvSpPr>
          <p:nvPr/>
        </p:nvSpPr>
        <p:spPr>
          <a:xfrm>
            <a:off x="7304072" y="1469570"/>
            <a:ext cx="4595828" cy="4528459"/>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spcAft>
                <a:spcPts val="200"/>
              </a:spcAft>
              <a:buFont typeface="Arial" panose="020B0604020202020204" pitchFamily="34" charset="0"/>
              <a:buChar char="•"/>
              <a:defRPr sz="2200" b="0" i="0" kern="1200">
                <a:solidFill>
                  <a:schemeClr val="tx2"/>
                </a:solidFill>
                <a:latin typeface="Sofia Pro Soft Regular" panose="020B0000000000000000" pitchFamily="34" charset="0"/>
                <a:ea typeface="+mn-ea"/>
                <a:cs typeface="+mn-cs"/>
              </a:defRPr>
            </a:lvl1pPr>
            <a:lvl2pPr marL="685800" indent="-228600" algn="l" defTabSz="914400" rtl="0" eaLnBrk="1" latinLnBrk="0" hangingPunct="1">
              <a:lnSpc>
                <a:spcPct val="90000"/>
              </a:lnSpc>
              <a:spcBef>
                <a:spcPts val="500"/>
              </a:spcBef>
              <a:spcAft>
                <a:spcPts val="200"/>
              </a:spcAft>
              <a:buFont typeface="Arial" panose="020B0604020202020204" pitchFamily="34" charset="0"/>
              <a:buChar char="•"/>
              <a:defRPr sz="2200" b="0" i="0" kern="1200">
                <a:solidFill>
                  <a:schemeClr val="tx2"/>
                </a:solidFill>
                <a:latin typeface="Sofia Pro Soft Regular" panose="020B0000000000000000" pitchFamily="34" charset="0"/>
                <a:ea typeface="+mn-ea"/>
                <a:cs typeface="+mn-cs"/>
              </a:defRPr>
            </a:lvl2pPr>
            <a:lvl3pPr marL="1143000" indent="-228600" algn="l" defTabSz="914400" rtl="0" eaLnBrk="1" latinLnBrk="0" hangingPunct="1">
              <a:lnSpc>
                <a:spcPct val="90000"/>
              </a:lnSpc>
              <a:spcBef>
                <a:spcPts val="500"/>
              </a:spcBef>
              <a:spcAft>
                <a:spcPts val="200"/>
              </a:spcAft>
              <a:buFont typeface="Arial" panose="020B0604020202020204" pitchFamily="34" charset="0"/>
              <a:buChar char="•"/>
              <a:defRPr sz="2200" b="0" i="0" kern="1200">
                <a:solidFill>
                  <a:schemeClr val="tx2"/>
                </a:solidFill>
                <a:latin typeface="Sofia Pro Soft Regular" panose="020B0000000000000000" pitchFamily="34" charset="0"/>
                <a:ea typeface="+mn-ea"/>
                <a:cs typeface="+mn-cs"/>
              </a:defRPr>
            </a:lvl3pPr>
            <a:lvl4pPr marL="1600200" indent="-228600" algn="l" defTabSz="914400" rtl="0" eaLnBrk="1" latinLnBrk="0" hangingPunct="1">
              <a:lnSpc>
                <a:spcPct val="90000"/>
              </a:lnSpc>
              <a:spcBef>
                <a:spcPts val="500"/>
              </a:spcBef>
              <a:spcAft>
                <a:spcPts val="200"/>
              </a:spcAft>
              <a:buFont typeface="Arial" panose="020B0604020202020204" pitchFamily="34" charset="0"/>
              <a:buChar char="•"/>
              <a:defRPr sz="2200" b="0" i="0" kern="1200">
                <a:solidFill>
                  <a:schemeClr val="tx2"/>
                </a:solidFill>
                <a:latin typeface="Sofia Pro Soft Regular" panose="020B0000000000000000" pitchFamily="34" charset="0"/>
                <a:ea typeface="+mn-ea"/>
                <a:cs typeface="+mn-cs"/>
              </a:defRPr>
            </a:lvl4pPr>
            <a:lvl5pPr marL="2057400" indent="-228600" algn="l" defTabSz="914400" rtl="0" eaLnBrk="1" latinLnBrk="0" hangingPunct="1">
              <a:lnSpc>
                <a:spcPct val="90000"/>
              </a:lnSpc>
              <a:spcBef>
                <a:spcPts val="500"/>
              </a:spcBef>
              <a:spcAft>
                <a:spcPts val="200"/>
              </a:spcAft>
              <a:buFont typeface="Arial" panose="020B0604020202020204" pitchFamily="34" charset="0"/>
              <a:buChar char="•"/>
              <a:defRPr sz="2200" b="0" i="0" kern="1200">
                <a:solidFill>
                  <a:schemeClr val="tx2"/>
                </a:solidFill>
                <a:latin typeface="Sofia Pro Soft Regular" panose="020B0000000000000000"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50000"/>
              </a:lnSpc>
              <a:buFont typeface="Arial" panose="020B0604020202020204" pitchFamily="34" charset="0"/>
              <a:buNone/>
            </a:pPr>
            <a:r>
              <a:rPr lang="zh-CN" altLang="en-US" sz="1600" b="1">
                <a:solidFill>
                  <a:srgbClr val="660806"/>
                </a:solidFill>
              </a:rPr>
              <a:t>你知道春节有哪些习俗吗？</a:t>
            </a:r>
            <a:endParaRPr lang="en-US" altLang="zh-CN" sz="1600" b="1">
              <a:solidFill>
                <a:srgbClr val="660806"/>
              </a:solidFill>
            </a:endParaRPr>
          </a:p>
          <a:p>
            <a:pPr marL="0" indent="0">
              <a:lnSpc>
                <a:spcPct val="150000"/>
              </a:lnSpc>
              <a:buFont typeface="Arial" panose="020B0604020202020204" pitchFamily="34" charset="0"/>
              <a:buNone/>
            </a:pPr>
            <a:r>
              <a:rPr lang="zh-CN" altLang="en-US" sz="1600">
                <a:solidFill>
                  <a:srgbClr val="660806"/>
                </a:solidFill>
                <a:latin typeface="Sofia Pro Soft Regular"/>
              </a:rPr>
              <a:t>春节期间的庆祝活动极为丰富多样，有舞狮、飘色、舞龙、游神、庙会、逛花街、赏花灯、游锣鼓、游标旗、烧烟花、祈福、也有踩高跷、跑旱船、扭秧歌等等。</a:t>
            </a:r>
            <a:endParaRPr lang="en-US" altLang="zh-CN" sz="1600">
              <a:solidFill>
                <a:srgbClr val="660806"/>
              </a:solidFill>
              <a:latin typeface="Sofia Pro Soft Regular"/>
            </a:endParaRPr>
          </a:p>
          <a:p>
            <a:pPr marL="0" indent="0">
              <a:lnSpc>
                <a:spcPct val="150000"/>
              </a:lnSpc>
              <a:buFont typeface="Arial" panose="020B0604020202020204" pitchFamily="34" charset="0"/>
              <a:buNone/>
            </a:pPr>
            <a:r>
              <a:rPr lang="zh-CN" altLang="en-US" sz="1600">
                <a:solidFill>
                  <a:srgbClr val="660806"/>
                </a:solidFill>
              </a:rPr>
              <a:t>春节期间贴年红、守岁、吃团年饭、拜年等各地皆有之，但因风土人情的不同，各种活动带有浓郁的地域特色。春节民俗形式多样、内容丰富，是中华民族生活文化的精彩展示。</a:t>
            </a:r>
          </a:p>
        </p:txBody>
      </p:sp>
      <p:sp>
        <p:nvSpPr>
          <p:cNvPr id="2" name="标题 7">
            <a:extLst>
              <a:ext uri="{FF2B5EF4-FFF2-40B4-BE49-F238E27FC236}">
                <a16:creationId xmlns:a16="http://schemas.microsoft.com/office/drawing/2014/main" id="{D0D28F7A-6D1D-9D75-83DA-DEE1E6BB3205}"/>
              </a:ext>
            </a:extLst>
          </p:cNvPr>
          <p:cNvSpPr txBox="1">
            <a:spLocks/>
          </p:cNvSpPr>
          <p:nvPr/>
        </p:nvSpPr>
        <p:spPr>
          <a:xfrm>
            <a:off x="5705650" y="2615761"/>
            <a:ext cx="899459" cy="717128"/>
          </a:xfrm>
          <a:prstGeom prst="rect">
            <a:avLst/>
          </a:prstGeom>
        </p:spPr>
        <p:txBody>
          <a:bodyPr vert="horz" lIns="91440" tIns="45720" rIns="91440" bIns="45720" rtlCol="0" anchor="ctr">
            <a:normAutofit/>
          </a:bodyPr>
          <a:lstStyle>
            <a:lvl1pPr algn="l" defTabSz="914400" rtl="0" eaLnBrk="1" latinLnBrk="0" hangingPunct="1">
              <a:lnSpc>
                <a:spcPct val="80000"/>
              </a:lnSpc>
              <a:spcBef>
                <a:spcPct val="0"/>
              </a:spcBef>
              <a:buNone/>
              <a:defRPr sz="3600" b="1" i="0" kern="1200">
                <a:solidFill>
                  <a:schemeClr val="accent1"/>
                </a:solidFill>
                <a:latin typeface="Sofia Pro Soft Bold" panose="020B0000000000000000" pitchFamily="34" charset="0"/>
                <a:ea typeface="+mj-ea"/>
                <a:cs typeface="+mj-cs"/>
              </a:defRPr>
            </a:lvl1pPr>
          </a:lstStyle>
          <a:p>
            <a:pPr algn="ctr"/>
            <a:r>
              <a:rPr lang="zh-CN" altLang="en-US" sz="4400" b="0">
                <a:solidFill>
                  <a:srgbClr val="FFFFDB"/>
                </a:solidFill>
                <a:latin typeface="FZCuYuan-M03S" panose="02000000000000000000" pitchFamily="2" charset="-122"/>
                <a:ea typeface="FZCuYuan-M03S" panose="02000000000000000000" pitchFamily="2" charset="-122"/>
              </a:rPr>
              <a:t>春</a:t>
            </a:r>
            <a:endParaRPr lang="en-US" altLang="zh-CN" sz="4400" b="0">
              <a:solidFill>
                <a:srgbClr val="FFFFDB"/>
              </a:solidFill>
              <a:latin typeface="FZCuYuan-M03S" panose="02000000000000000000" pitchFamily="2" charset="-122"/>
              <a:ea typeface="FZCuYuan-M03S" panose="02000000000000000000" pitchFamily="2" charset="-122"/>
            </a:endParaRPr>
          </a:p>
        </p:txBody>
      </p:sp>
    </p:spTree>
    <p:extLst>
      <p:ext uri="{BB962C8B-B14F-4D97-AF65-F5344CB8AC3E}">
        <p14:creationId xmlns:p14="http://schemas.microsoft.com/office/powerpoint/2010/main" val="115270006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图片 12">
            <a:extLst>
              <a:ext uri="{FF2B5EF4-FFF2-40B4-BE49-F238E27FC236}">
                <a16:creationId xmlns:a16="http://schemas.microsoft.com/office/drawing/2014/main" id="{721AB987-238E-D0C9-8FBF-831408C4CFDD}"/>
              </a:ext>
            </a:extLst>
          </p:cNvPr>
          <p:cNvPicPr>
            <a:picLocks noChangeAspect="1"/>
          </p:cNvPicPr>
          <p:nvPr/>
        </p:nvPicPr>
        <p:blipFill>
          <a:blip r:embed="rId2"/>
          <a:stretch>
            <a:fillRect/>
          </a:stretch>
        </p:blipFill>
        <p:spPr>
          <a:xfrm>
            <a:off x="0" y="0"/>
            <a:ext cx="12192000" cy="6858000"/>
          </a:xfrm>
          <a:prstGeom prst="rect">
            <a:avLst/>
          </a:prstGeom>
        </p:spPr>
      </p:pic>
      <p:sp>
        <p:nvSpPr>
          <p:cNvPr id="17" name="圆角矩形 16">
            <a:extLst>
              <a:ext uri="{FF2B5EF4-FFF2-40B4-BE49-F238E27FC236}">
                <a16:creationId xmlns:a16="http://schemas.microsoft.com/office/drawing/2014/main" id="{D197B96F-0F20-79AD-D418-11E9B0A299A7}"/>
              </a:ext>
            </a:extLst>
          </p:cNvPr>
          <p:cNvSpPr/>
          <p:nvPr/>
        </p:nvSpPr>
        <p:spPr>
          <a:xfrm>
            <a:off x="354763" y="1436918"/>
            <a:ext cx="4595828" cy="5031163"/>
          </a:xfrm>
          <a:prstGeom prst="roundRect">
            <a:avLst>
              <a:gd name="adj" fmla="val 3223"/>
            </a:avLst>
          </a:prstGeom>
          <a:solidFill>
            <a:srgbClr val="FFFFD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8" name="圆角矩形 17">
            <a:extLst>
              <a:ext uri="{FF2B5EF4-FFF2-40B4-BE49-F238E27FC236}">
                <a16:creationId xmlns:a16="http://schemas.microsoft.com/office/drawing/2014/main" id="{7700F9E9-B98C-D739-AA6B-A8994C4D1F79}"/>
              </a:ext>
            </a:extLst>
          </p:cNvPr>
          <p:cNvSpPr/>
          <p:nvPr/>
        </p:nvSpPr>
        <p:spPr>
          <a:xfrm>
            <a:off x="7274546" y="1436918"/>
            <a:ext cx="4595828" cy="5031163"/>
          </a:xfrm>
          <a:prstGeom prst="roundRect">
            <a:avLst>
              <a:gd name="adj" fmla="val 3223"/>
            </a:avLst>
          </a:prstGeom>
          <a:solidFill>
            <a:srgbClr val="FFFFD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8" name="标题 7">
            <a:extLst>
              <a:ext uri="{FF2B5EF4-FFF2-40B4-BE49-F238E27FC236}">
                <a16:creationId xmlns:a16="http://schemas.microsoft.com/office/drawing/2014/main" id="{41CF329A-43D2-52FB-5E75-1C870800EA32}"/>
              </a:ext>
            </a:extLst>
          </p:cNvPr>
          <p:cNvSpPr>
            <a:spLocks noGrp="1"/>
          </p:cNvSpPr>
          <p:nvPr>
            <p:ph type="title"/>
          </p:nvPr>
        </p:nvSpPr>
        <p:spPr>
          <a:xfrm>
            <a:off x="3024415" y="201390"/>
            <a:ext cx="6299197" cy="1001486"/>
          </a:xfrm>
        </p:spPr>
        <p:txBody>
          <a:bodyPr anchor="ctr"/>
          <a:lstStyle/>
          <a:p>
            <a:pPr algn="ctr"/>
            <a:r>
              <a:rPr lang="en-US" altLang="zh-CN">
                <a:solidFill>
                  <a:srgbClr val="FFFFDB"/>
                </a:solidFill>
              </a:rPr>
              <a:t>Lunar New Year</a:t>
            </a:r>
            <a:endParaRPr lang="zh-CN" altLang="en-US">
              <a:solidFill>
                <a:srgbClr val="FFFFDB"/>
              </a:solidFill>
            </a:endParaRPr>
          </a:p>
        </p:txBody>
      </p:sp>
      <p:sp>
        <p:nvSpPr>
          <p:cNvPr id="6" name="灯片编号占位符 5">
            <a:extLst>
              <a:ext uri="{FF2B5EF4-FFF2-40B4-BE49-F238E27FC236}">
                <a16:creationId xmlns:a16="http://schemas.microsoft.com/office/drawing/2014/main" id="{B997D1E9-ACD7-C4EA-BF1B-4512B3D93693}"/>
              </a:ext>
            </a:extLst>
          </p:cNvPr>
          <p:cNvSpPr>
            <a:spLocks noGrp="1"/>
          </p:cNvSpPr>
          <p:nvPr>
            <p:ph type="sldNum" sz="quarter" idx="12"/>
          </p:nvPr>
        </p:nvSpPr>
        <p:spPr>
          <a:xfrm>
            <a:off x="11450319" y="6285519"/>
            <a:ext cx="450345" cy="365125"/>
          </a:xfrm>
        </p:spPr>
        <p:txBody>
          <a:bodyPr/>
          <a:lstStyle/>
          <a:p>
            <a:fld id="{6EF9229D-1AB2-D744-B11C-4308820F9929}" type="slidenum">
              <a:rPr lang="en-US" smtClean="0"/>
              <a:pPr/>
              <a:t>4</a:t>
            </a:fld>
            <a:endParaRPr lang="en-US"/>
          </a:p>
        </p:txBody>
      </p:sp>
      <p:sp>
        <p:nvSpPr>
          <p:cNvPr id="16" name="内容占位符 8">
            <a:extLst>
              <a:ext uri="{FF2B5EF4-FFF2-40B4-BE49-F238E27FC236}">
                <a16:creationId xmlns:a16="http://schemas.microsoft.com/office/drawing/2014/main" id="{4F631C38-90C6-C5DE-7DC3-76AA9E863D52}"/>
              </a:ext>
            </a:extLst>
          </p:cNvPr>
          <p:cNvSpPr txBox="1">
            <a:spLocks/>
          </p:cNvSpPr>
          <p:nvPr/>
        </p:nvSpPr>
        <p:spPr>
          <a:xfrm>
            <a:off x="7289961" y="1455459"/>
            <a:ext cx="4588773" cy="5001181"/>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spcAft>
                <a:spcPts val="200"/>
              </a:spcAft>
              <a:buFont typeface="Arial" panose="020B0604020202020204" pitchFamily="34" charset="0"/>
              <a:buChar char="•"/>
              <a:defRPr sz="2200" b="0" i="0" kern="1200">
                <a:solidFill>
                  <a:schemeClr val="tx2"/>
                </a:solidFill>
                <a:latin typeface="Sofia Pro Soft Regular" panose="020B0000000000000000" pitchFamily="34" charset="0"/>
                <a:ea typeface="+mn-ea"/>
                <a:cs typeface="+mn-cs"/>
              </a:defRPr>
            </a:lvl1pPr>
            <a:lvl2pPr marL="685800" indent="-228600" algn="l" defTabSz="914400" rtl="0" eaLnBrk="1" latinLnBrk="0" hangingPunct="1">
              <a:lnSpc>
                <a:spcPct val="90000"/>
              </a:lnSpc>
              <a:spcBef>
                <a:spcPts val="500"/>
              </a:spcBef>
              <a:spcAft>
                <a:spcPts val="200"/>
              </a:spcAft>
              <a:buFont typeface="Arial" panose="020B0604020202020204" pitchFamily="34" charset="0"/>
              <a:buChar char="•"/>
              <a:defRPr sz="2200" b="0" i="0" kern="1200">
                <a:solidFill>
                  <a:schemeClr val="tx2"/>
                </a:solidFill>
                <a:latin typeface="Sofia Pro Soft Regular" panose="020B0000000000000000" pitchFamily="34" charset="0"/>
                <a:ea typeface="+mn-ea"/>
                <a:cs typeface="+mn-cs"/>
              </a:defRPr>
            </a:lvl2pPr>
            <a:lvl3pPr marL="1143000" indent="-228600" algn="l" defTabSz="914400" rtl="0" eaLnBrk="1" latinLnBrk="0" hangingPunct="1">
              <a:lnSpc>
                <a:spcPct val="90000"/>
              </a:lnSpc>
              <a:spcBef>
                <a:spcPts val="500"/>
              </a:spcBef>
              <a:spcAft>
                <a:spcPts val="200"/>
              </a:spcAft>
              <a:buFont typeface="Arial" panose="020B0604020202020204" pitchFamily="34" charset="0"/>
              <a:buChar char="•"/>
              <a:defRPr sz="2200" b="0" i="0" kern="1200">
                <a:solidFill>
                  <a:schemeClr val="tx2"/>
                </a:solidFill>
                <a:latin typeface="Sofia Pro Soft Regular" panose="020B0000000000000000" pitchFamily="34" charset="0"/>
                <a:ea typeface="+mn-ea"/>
                <a:cs typeface="+mn-cs"/>
              </a:defRPr>
            </a:lvl3pPr>
            <a:lvl4pPr marL="1600200" indent="-228600" algn="l" defTabSz="914400" rtl="0" eaLnBrk="1" latinLnBrk="0" hangingPunct="1">
              <a:lnSpc>
                <a:spcPct val="90000"/>
              </a:lnSpc>
              <a:spcBef>
                <a:spcPts val="500"/>
              </a:spcBef>
              <a:spcAft>
                <a:spcPts val="200"/>
              </a:spcAft>
              <a:buFont typeface="Arial" panose="020B0604020202020204" pitchFamily="34" charset="0"/>
              <a:buChar char="•"/>
              <a:defRPr sz="2200" b="0" i="0" kern="1200">
                <a:solidFill>
                  <a:schemeClr val="tx2"/>
                </a:solidFill>
                <a:latin typeface="Sofia Pro Soft Regular" panose="020B0000000000000000" pitchFamily="34" charset="0"/>
                <a:ea typeface="+mn-ea"/>
                <a:cs typeface="+mn-cs"/>
              </a:defRPr>
            </a:lvl4pPr>
            <a:lvl5pPr marL="2057400" indent="-228600" algn="l" defTabSz="914400" rtl="0" eaLnBrk="1" latinLnBrk="0" hangingPunct="1">
              <a:lnSpc>
                <a:spcPct val="90000"/>
              </a:lnSpc>
              <a:spcBef>
                <a:spcPts val="500"/>
              </a:spcBef>
              <a:spcAft>
                <a:spcPts val="200"/>
              </a:spcAft>
              <a:buFont typeface="Arial" panose="020B0604020202020204" pitchFamily="34" charset="0"/>
              <a:buChar char="•"/>
              <a:defRPr sz="2200" b="0" i="0" kern="1200">
                <a:solidFill>
                  <a:schemeClr val="tx2"/>
                </a:solidFill>
                <a:latin typeface="Sofia Pro Soft Regular" panose="020B0000000000000000"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50000"/>
              </a:lnSpc>
              <a:buFont typeface="Arial" panose="020B0604020202020204" pitchFamily="34" charset="0"/>
              <a:buNone/>
            </a:pPr>
            <a:r>
              <a:rPr lang="en-US" altLang="zh-CN" sz="1800" b="1">
                <a:solidFill>
                  <a:srgbClr val="660806"/>
                </a:solidFill>
              </a:rPr>
              <a:t>What customs are practiced? </a:t>
            </a:r>
          </a:p>
          <a:p>
            <a:pPr marL="0" indent="0">
              <a:lnSpc>
                <a:spcPct val="150000"/>
              </a:lnSpc>
              <a:buFont typeface="Arial" panose="020B0604020202020204" pitchFamily="34" charset="0"/>
              <a:buNone/>
            </a:pPr>
            <a:r>
              <a:rPr lang="en-US" altLang="zh-CN" sz="1400">
                <a:solidFill>
                  <a:srgbClr val="660806"/>
                </a:solidFill>
              </a:rPr>
              <a:t>In Chinese culture, Lunar New Year is celebrated with lion and dragon dances, parades, temple fairs, flower street parades, lantern displays, drum performances, fireworks, and more.</a:t>
            </a:r>
          </a:p>
          <a:p>
            <a:pPr marL="0" indent="0">
              <a:lnSpc>
                <a:spcPct val="150000"/>
              </a:lnSpc>
              <a:buFont typeface="Arial" panose="020B0604020202020204" pitchFamily="34" charset="0"/>
              <a:buNone/>
            </a:pPr>
            <a:r>
              <a:rPr lang="en-US" altLang="zh-CN" sz="1400">
                <a:solidFill>
                  <a:srgbClr val="660806"/>
                </a:solidFill>
              </a:rPr>
              <a:t>During Lunar New Year, homes are decorated with red banners with a Chinese New Year greeting or poem written on it. Families will often gather on New Year's Eve for a reunion dinner, and elders will give red envelopes with money to the children in the family. </a:t>
            </a:r>
          </a:p>
          <a:p>
            <a:pPr marL="0" indent="0">
              <a:lnSpc>
                <a:spcPct val="150000"/>
              </a:lnSpc>
              <a:buFont typeface="Arial" panose="020B0604020202020204" pitchFamily="34" charset="0"/>
              <a:buNone/>
            </a:pPr>
            <a:r>
              <a:rPr lang="en-US" altLang="zh-CN" sz="1400">
                <a:solidFill>
                  <a:srgbClr val="660806"/>
                </a:solidFill>
              </a:rPr>
              <a:t>There are many wonderful regional and family variations of these traditions that evolve with each new generation. </a:t>
            </a:r>
            <a:endParaRPr lang="zh-CN" altLang="en-US" sz="1400">
              <a:solidFill>
                <a:srgbClr val="660806"/>
              </a:solidFill>
            </a:endParaRPr>
          </a:p>
        </p:txBody>
      </p:sp>
      <p:pic>
        <p:nvPicPr>
          <p:cNvPr id="2" name="图片 1">
            <a:extLst>
              <a:ext uri="{FF2B5EF4-FFF2-40B4-BE49-F238E27FC236}">
                <a16:creationId xmlns:a16="http://schemas.microsoft.com/office/drawing/2014/main" id="{DCA2CF3D-1739-955E-B179-32A26098C1AB}"/>
              </a:ext>
            </a:extLst>
          </p:cNvPr>
          <p:cNvPicPr>
            <a:picLocks noChangeAspect="1"/>
          </p:cNvPicPr>
          <p:nvPr/>
        </p:nvPicPr>
        <p:blipFill>
          <a:blip r:embed="rId3"/>
          <a:stretch>
            <a:fillRect/>
          </a:stretch>
        </p:blipFill>
        <p:spPr>
          <a:xfrm>
            <a:off x="5570395" y="2337707"/>
            <a:ext cx="1133929" cy="1133929"/>
          </a:xfrm>
          <a:prstGeom prst="rect">
            <a:avLst/>
          </a:prstGeom>
        </p:spPr>
      </p:pic>
      <p:pic>
        <p:nvPicPr>
          <p:cNvPr id="3" name="图片 2">
            <a:extLst>
              <a:ext uri="{FF2B5EF4-FFF2-40B4-BE49-F238E27FC236}">
                <a16:creationId xmlns:a16="http://schemas.microsoft.com/office/drawing/2014/main" id="{2FF76808-B6A7-E976-C37A-9FA278D3CC33}"/>
              </a:ext>
            </a:extLst>
          </p:cNvPr>
          <p:cNvPicPr>
            <a:picLocks noChangeAspect="1"/>
          </p:cNvPicPr>
          <p:nvPr/>
        </p:nvPicPr>
        <p:blipFill>
          <a:blip r:embed="rId3"/>
          <a:stretch>
            <a:fillRect/>
          </a:stretch>
        </p:blipFill>
        <p:spPr>
          <a:xfrm>
            <a:off x="5588416" y="3911269"/>
            <a:ext cx="1133929" cy="1133929"/>
          </a:xfrm>
          <a:prstGeom prst="rect">
            <a:avLst/>
          </a:prstGeom>
        </p:spPr>
      </p:pic>
      <p:sp>
        <p:nvSpPr>
          <p:cNvPr id="4" name="标题 7">
            <a:extLst>
              <a:ext uri="{FF2B5EF4-FFF2-40B4-BE49-F238E27FC236}">
                <a16:creationId xmlns:a16="http://schemas.microsoft.com/office/drawing/2014/main" id="{F54FBB8C-83E5-63B2-C48F-C69D1069115B}"/>
              </a:ext>
            </a:extLst>
          </p:cNvPr>
          <p:cNvSpPr txBox="1">
            <a:spLocks/>
          </p:cNvSpPr>
          <p:nvPr/>
        </p:nvSpPr>
        <p:spPr>
          <a:xfrm>
            <a:off x="5589581" y="4013989"/>
            <a:ext cx="1113468" cy="1001487"/>
          </a:xfrm>
          <a:prstGeom prst="rect">
            <a:avLst/>
          </a:prstGeom>
        </p:spPr>
        <p:txBody>
          <a:bodyPr vert="horz" lIns="91440" tIns="45720" rIns="91440" bIns="45720" rtlCol="0" anchor="ctr">
            <a:normAutofit/>
          </a:bodyPr>
          <a:lstStyle>
            <a:lvl1pPr algn="l" defTabSz="914400" rtl="0" eaLnBrk="1" latinLnBrk="0" hangingPunct="1">
              <a:lnSpc>
                <a:spcPct val="80000"/>
              </a:lnSpc>
              <a:spcBef>
                <a:spcPct val="0"/>
              </a:spcBef>
              <a:buNone/>
              <a:defRPr sz="3600" b="1" i="0" kern="1200">
                <a:solidFill>
                  <a:schemeClr val="accent1"/>
                </a:solidFill>
                <a:latin typeface="Sofia Pro Soft Bold" panose="020B0000000000000000" pitchFamily="34" charset="0"/>
                <a:ea typeface="+mj-ea"/>
                <a:cs typeface="+mj-cs"/>
              </a:defRPr>
            </a:lvl1pPr>
          </a:lstStyle>
          <a:p>
            <a:pPr algn="ctr"/>
            <a:r>
              <a:rPr lang="zh-CN" altLang="en-US" sz="4400" b="0">
                <a:solidFill>
                  <a:srgbClr val="FFFFDB"/>
                </a:solidFill>
                <a:latin typeface="FZCuYuan-M03S" panose="02000000000000000000" pitchFamily="2" charset="-122"/>
                <a:ea typeface="FZCuYuan-M03S" panose="02000000000000000000" pitchFamily="2" charset="-122"/>
              </a:rPr>
              <a:t>节</a:t>
            </a:r>
          </a:p>
        </p:txBody>
      </p:sp>
      <p:sp>
        <p:nvSpPr>
          <p:cNvPr id="5" name="标题 7">
            <a:extLst>
              <a:ext uri="{FF2B5EF4-FFF2-40B4-BE49-F238E27FC236}">
                <a16:creationId xmlns:a16="http://schemas.microsoft.com/office/drawing/2014/main" id="{B020EACE-38BA-E40D-3EE8-98FDAD3E49AF}"/>
              </a:ext>
            </a:extLst>
          </p:cNvPr>
          <p:cNvSpPr txBox="1">
            <a:spLocks/>
          </p:cNvSpPr>
          <p:nvPr/>
        </p:nvSpPr>
        <p:spPr>
          <a:xfrm>
            <a:off x="5705650" y="2615761"/>
            <a:ext cx="899459" cy="717128"/>
          </a:xfrm>
          <a:prstGeom prst="rect">
            <a:avLst/>
          </a:prstGeom>
        </p:spPr>
        <p:txBody>
          <a:bodyPr vert="horz" lIns="91440" tIns="45720" rIns="91440" bIns="45720" rtlCol="0" anchor="ctr">
            <a:normAutofit/>
          </a:bodyPr>
          <a:lstStyle>
            <a:lvl1pPr algn="l" defTabSz="914400" rtl="0" eaLnBrk="1" latinLnBrk="0" hangingPunct="1">
              <a:lnSpc>
                <a:spcPct val="80000"/>
              </a:lnSpc>
              <a:spcBef>
                <a:spcPct val="0"/>
              </a:spcBef>
              <a:buNone/>
              <a:defRPr sz="3600" b="1" i="0" kern="1200">
                <a:solidFill>
                  <a:schemeClr val="accent1"/>
                </a:solidFill>
                <a:latin typeface="Sofia Pro Soft Bold" panose="020B0000000000000000" pitchFamily="34" charset="0"/>
                <a:ea typeface="+mj-ea"/>
                <a:cs typeface="+mj-cs"/>
              </a:defRPr>
            </a:lvl1pPr>
          </a:lstStyle>
          <a:p>
            <a:pPr algn="ctr"/>
            <a:r>
              <a:rPr lang="zh-CN" altLang="en-US" sz="4400" b="0">
                <a:solidFill>
                  <a:srgbClr val="FFFFDB"/>
                </a:solidFill>
                <a:latin typeface="FZCuYuan-M03S" panose="02000000000000000000" pitchFamily="2" charset="-122"/>
                <a:ea typeface="FZCuYuan-M03S" panose="02000000000000000000" pitchFamily="2" charset="-122"/>
              </a:rPr>
              <a:t>春</a:t>
            </a:r>
            <a:endParaRPr lang="en-US" altLang="zh-CN" sz="4400" b="0">
              <a:solidFill>
                <a:srgbClr val="FFFFDB"/>
              </a:solidFill>
              <a:latin typeface="FZCuYuan-M03S" panose="02000000000000000000" pitchFamily="2" charset="-122"/>
              <a:ea typeface="FZCuYuan-M03S" panose="02000000000000000000" pitchFamily="2" charset="-122"/>
            </a:endParaRPr>
          </a:p>
        </p:txBody>
      </p:sp>
      <p:sp>
        <p:nvSpPr>
          <p:cNvPr id="10" name="Content Placeholder 9">
            <a:extLst>
              <a:ext uri="{FF2B5EF4-FFF2-40B4-BE49-F238E27FC236}">
                <a16:creationId xmlns:a16="http://schemas.microsoft.com/office/drawing/2014/main" id="{B545545E-EA20-12E8-CC6B-639785F1DCEC}"/>
              </a:ext>
            </a:extLst>
          </p:cNvPr>
          <p:cNvSpPr>
            <a:spLocks noGrp="1"/>
          </p:cNvSpPr>
          <p:nvPr>
            <p:ph idx="1"/>
          </p:nvPr>
        </p:nvSpPr>
        <p:spPr>
          <a:xfrm>
            <a:off x="354835" y="1396913"/>
            <a:ext cx="4589715" cy="5075293"/>
          </a:xfrm>
        </p:spPr>
        <p:txBody>
          <a:bodyPr vert="horz" lIns="91440" tIns="45720" rIns="91440" bIns="45720" rtlCol="0" anchor="t">
            <a:normAutofit lnSpcReduction="10000"/>
          </a:bodyPr>
          <a:lstStyle/>
          <a:p>
            <a:pPr marL="0" indent="0">
              <a:lnSpc>
                <a:spcPct val="150000"/>
              </a:lnSpc>
              <a:buNone/>
            </a:pPr>
            <a:r>
              <a:rPr lang="en-US" sz="1800" b="1">
                <a:solidFill>
                  <a:srgbClr val="660806"/>
                </a:solidFill>
                <a:latin typeface="Sofia Pro Soft Regular"/>
              </a:rPr>
              <a:t>What is Lunar New Year?</a:t>
            </a:r>
            <a:endParaRPr lang="en-US" sz="1800">
              <a:solidFill>
                <a:srgbClr val="660806"/>
              </a:solidFill>
              <a:latin typeface="Sofia Pro Soft Regular"/>
            </a:endParaRPr>
          </a:p>
          <a:p>
            <a:pPr marL="0" indent="0">
              <a:lnSpc>
                <a:spcPct val="150000"/>
              </a:lnSpc>
              <a:buNone/>
            </a:pPr>
            <a:r>
              <a:rPr lang="en-US" sz="1400">
                <a:solidFill>
                  <a:srgbClr val="660806"/>
                </a:solidFill>
                <a:latin typeface="Sofia Pro Soft Regular"/>
              </a:rPr>
              <a:t>Lunar New Year is a traditional Asian holiday that is also called Chinese New Year or the Spring Festival. </a:t>
            </a:r>
          </a:p>
          <a:p>
            <a:pPr marL="0" indent="0">
              <a:lnSpc>
                <a:spcPct val="150000"/>
              </a:lnSpc>
              <a:buNone/>
            </a:pPr>
            <a:r>
              <a:rPr lang="en-US" sz="1400">
                <a:solidFill>
                  <a:srgbClr val="660806"/>
                </a:solidFill>
                <a:latin typeface="Sofia Pro Soft Regular"/>
              </a:rPr>
              <a:t>It celebrates the start of a new year, and is a time for honoring ancestors, praying for good fortune, reuniting with family, and eating delicious foods. </a:t>
            </a:r>
          </a:p>
          <a:p>
            <a:pPr marL="0" indent="0">
              <a:lnSpc>
                <a:spcPct val="150000"/>
              </a:lnSpc>
              <a:buNone/>
            </a:pPr>
            <a:r>
              <a:rPr lang="en-US" sz="1400">
                <a:solidFill>
                  <a:srgbClr val="660806"/>
                </a:solidFill>
                <a:latin typeface="Sofia Pro Soft Regular"/>
              </a:rPr>
              <a:t>Following the traditional lunar calendar, Lunar New Year takes place between January and February. The starts on the first new moon of the year and ends 15 days later on the full moon. </a:t>
            </a:r>
          </a:p>
          <a:p>
            <a:pPr marL="0" indent="0">
              <a:lnSpc>
                <a:spcPct val="150000"/>
              </a:lnSpc>
              <a:buNone/>
            </a:pPr>
            <a:r>
              <a:rPr lang="en-US" sz="1400">
                <a:solidFill>
                  <a:srgbClr val="660806"/>
                </a:solidFill>
                <a:latin typeface="Sofia Pro Soft Regular"/>
              </a:rPr>
              <a:t>Lunar New Year is celebrated by many Asian communities including Chinese, Korean, Vietnamese, and among the Chinese diaspora communities around the world.</a:t>
            </a:r>
            <a:r>
              <a:rPr lang="en-US" altLang="zh-CN" sz="1400">
                <a:solidFill>
                  <a:srgbClr val="660806"/>
                </a:solidFill>
                <a:latin typeface="Sofia Pro Soft Regular"/>
              </a:rPr>
              <a:t> </a:t>
            </a:r>
            <a:endParaRPr lang="zh-CN" altLang="en-US" sz="1400">
              <a:solidFill>
                <a:srgbClr val="660806"/>
              </a:solidFill>
              <a:latin typeface="Sofia Pro Soft Regular"/>
            </a:endParaRPr>
          </a:p>
          <a:p>
            <a:pPr marL="0" indent="0">
              <a:buNone/>
            </a:pPr>
            <a:endParaRPr lang="en-US"/>
          </a:p>
        </p:txBody>
      </p:sp>
    </p:spTree>
    <p:extLst>
      <p:ext uri="{BB962C8B-B14F-4D97-AF65-F5344CB8AC3E}">
        <p14:creationId xmlns:p14="http://schemas.microsoft.com/office/powerpoint/2010/main" val="231775281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B4205ED-091B-C45D-7DF3-86DC487E314C}"/>
            </a:ext>
          </a:extLst>
        </p:cNvPr>
        <p:cNvGrpSpPr/>
        <p:nvPr/>
      </p:nvGrpSpPr>
      <p:grpSpPr>
        <a:xfrm>
          <a:off x="0" y="0"/>
          <a:ext cx="0" cy="0"/>
          <a:chOff x="0" y="0"/>
          <a:chExt cx="0" cy="0"/>
        </a:xfrm>
      </p:grpSpPr>
      <p:pic>
        <p:nvPicPr>
          <p:cNvPr id="11" name="图片 10">
            <a:extLst>
              <a:ext uri="{FF2B5EF4-FFF2-40B4-BE49-F238E27FC236}">
                <a16:creationId xmlns:a16="http://schemas.microsoft.com/office/drawing/2014/main" id="{E4D401B5-4092-C44A-768D-3CA2A706B5E4}"/>
              </a:ext>
            </a:extLst>
          </p:cNvPr>
          <p:cNvPicPr>
            <a:picLocks noChangeAspect="1"/>
          </p:cNvPicPr>
          <p:nvPr/>
        </p:nvPicPr>
        <p:blipFill>
          <a:blip r:embed="rId2"/>
          <a:stretch>
            <a:fillRect/>
          </a:stretch>
        </p:blipFill>
        <p:spPr>
          <a:xfrm>
            <a:off x="0" y="3274"/>
            <a:ext cx="12192000" cy="6858000"/>
          </a:xfrm>
          <a:prstGeom prst="rect">
            <a:avLst/>
          </a:prstGeom>
        </p:spPr>
      </p:pic>
      <p:sp>
        <p:nvSpPr>
          <p:cNvPr id="6" name="灯片编号占位符 5">
            <a:extLst>
              <a:ext uri="{FF2B5EF4-FFF2-40B4-BE49-F238E27FC236}">
                <a16:creationId xmlns:a16="http://schemas.microsoft.com/office/drawing/2014/main" id="{4DBBA901-FC2A-CAA5-AF48-9630F8B8B192}"/>
              </a:ext>
            </a:extLst>
          </p:cNvPr>
          <p:cNvSpPr>
            <a:spLocks noGrp="1"/>
          </p:cNvSpPr>
          <p:nvPr>
            <p:ph type="sldNum" sz="quarter" idx="12"/>
          </p:nvPr>
        </p:nvSpPr>
        <p:spPr>
          <a:xfrm>
            <a:off x="11450319" y="6285519"/>
            <a:ext cx="450345" cy="365125"/>
          </a:xfrm>
        </p:spPr>
        <p:txBody>
          <a:bodyPr/>
          <a:lstStyle/>
          <a:p>
            <a:fld id="{6EF9229D-1AB2-D744-B11C-4308820F9929}" type="slidenum">
              <a:rPr lang="en-US" smtClean="0"/>
              <a:pPr/>
              <a:t>5</a:t>
            </a:fld>
            <a:endParaRPr lang="en-US"/>
          </a:p>
        </p:txBody>
      </p:sp>
      <p:pic>
        <p:nvPicPr>
          <p:cNvPr id="10" name="图片 18">
            <a:extLst>
              <a:ext uri="{FF2B5EF4-FFF2-40B4-BE49-F238E27FC236}">
                <a16:creationId xmlns:a16="http://schemas.microsoft.com/office/drawing/2014/main" id="{04F31A1B-487B-A9ED-6C3B-5D00FB08AB57}"/>
              </a:ext>
            </a:extLst>
          </p:cNvPr>
          <p:cNvPicPr>
            <a:picLocks noChangeAspect="1"/>
          </p:cNvPicPr>
          <p:nvPr/>
        </p:nvPicPr>
        <p:blipFill rotWithShape="1">
          <a:blip r:embed="rId3">
            <a:extLst>
              <a:ext uri="{28A0092B-C50C-407E-A947-70E740481C1C}">
                <a14:useLocalDpi xmlns:a14="http://schemas.microsoft.com/office/drawing/2010/main" val="0"/>
              </a:ext>
            </a:extLst>
          </a:blip>
          <a:srcRect l="10847" r="11941"/>
          <a:stretch/>
        </p:blipFill>
        <p:spPr>
          <a:xfrm>
            <a:off x="1319752" y="-2986"/>
            <a:ext cx="9411092" cy="6863973"/>
          </a:xfrm>
          <a:prstGeom prst="rect">
            <a:avLst/>
          </a:prstGeom>
        </p:spPr>
      </p:pic>
      <p:pic>
        <p:nvPicPr>
          <p:cNvPr id="21" name="图片 7">
            <a:extLst>
              <a:ext uri="{FF2B5EF4-FFF2-40B4-BE49-F238E27FC236}">
                <a16:creationId xmlns:a16="http://schemas.microsoft.com/office/drawing/2014/main" id="{70C84435-D3D4-9E9D-520B-E90CEC9F0A09}"/>
              </a:ext>
            </a:extLst>
          </p:cNvPr>
          <p:cNvPicPr>
            <a:picLocks noChangeAspect="1"/>
          </p:cNvPicPr>
          <p:nvPr/>
        </p:nvPicPr>
        <p:blipFill>
          <a:blip r:embed="rId4"/>
          <a:stretch>
            <a:fillRect/>
          </a:stretch>
        </p:blipFill>
        <p:spPr>
          <a:xfrm>
            <a:off x="4162791" y="3501803"/>
            <a:ext cx="3866419" cy="1423590"/>
          </a:xfrm>
          <a:prstGeom prst="rect">
            <a:avLst/>
          </a:prstGeom>
        </p:spPr>
      </p:pic>
      <p:sp>
        <p:nvSpPr>
          <p:cNvPr id="22" name="TextBox 21">
            <a:extLst>
              <a:ext uri="{FF2B5EF4-FFF2-40B4-BE49-F238E27FC236}">
                <a16:creationId xmlns:a16="http://schemas.microsoft.com/office/drawing/2014/main" id="{A5993882-DB28-77F8-7F0C-F50FA83C5365}"/>
              </a:ext>
            </a:extLst>
          </p:cNvPr>
          <p:cNvSpPr txBox="1"/>
          <p:nvPr/>
        </p:nvSpPr>
        <p:spPr>
          <a:xfrm>
            <a:off x="5033127" y="4557073"/>
            <a:ext cx="1989056" cy="36576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a:solidFill>
                  <a:srgbClr val="FFC002"/>
                </a:solidFill>
              </a:rPr>
              <a:t>The Story of Nian</a:t>
            </a:r>
          </a:p>
        </p:txBody>
      </p:sp>
    </p:spTree>
    <p:extLst>
      <p:ext uri="{BB962C8B-B14F-4D97-AF65-F5344CB8AC3E}">
        <p14:creationId xmlns:p14="http://schemas.microsoft.com/office/powerpoint/2010/main" val="281057561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图片 10">
            <a:extLst>
              <a:ext uri="{FF2B5EF4-FFF2-40B4-BE49-F238E27FC236}">
                <a16:creationId xmlns:a16="http://schemas.microsoft.com/office/drawing/2014/main" id="{AA2F8E39-5CE4-603E-1499-3BE8D1666822}"/>
              </a:ext>
            </a:extLst>
          </p:cNvPr>
          <p:cNvPicPr>
            <a:picLocks noChangeAspect="1"/>
          </p:cNvPicPr>
          <p:nvPr/>
        </p:nvPicPr>
        <p:blipFill>
          <a:blip r:embed="rId2"/>
          <a:stretch>
            <a:fillRect/>
          </a:stretch>
        </p:blipFill>
        <p:spPr>
          <a:xfrm>
            <a:off x="0" y="3274"/>
            <a:ext cx="12192000" cy="6858000"/>
          </a:xfrm>
          <a:prstGeom prst="rect">
            <a:avLst/>
          </a:prstGeom>
        </p:spPr>
      </p:pic>
      <p:pic>
        <p:nvPicPr>
          <p:cNvPr id="13" name="图片 12">
            <a:extLst>
              <a:ext uri="{FF2B5EF4-FFF2-40B4-BE49-F238E27FC236}">
                <a16:creationId xmlns:a16="http://schemas.microsoft.com/office/drawing/2014/main" id="{AC1CAB97-9E85-7C62-75A6-C25ECC565447}"/>
              </a:ext>
            </a:extLst>
          </p:cNvPr>
          <p:cNvPicPr>
            <a:picLocks noChangeAspect="1"/>
          </p:cNvPicPr>
          <p:nvPr/>
        </p:nvPicPr>
        <p:blipFill>
          <a:blip r:embed="rId3"/>
          <a:stretch>
            <a:fillRect/>
          </a:stretch>
        </p:blipFill>
        <p:spPr>
          <a:xfrm>
            <a:off x="8038925" y="1245406"/>
            <a:ext cx="3669875" cy="3570015"/>
          </a:xfrm>
          <a:prstGeom prst="rect">
            <a:avLst/>
          </a:prstGeom>
        </p:spPr>
      </p:pic>
      <p:sp>
        <p:nvSpPr>
          <p:cNvPr id="8" name="标题 7">
            <a:extLst>
              <a:ext uri="{FF2B5EF4-FFF2-40B4-BE49-F238E27FC236}">
                <a16:creationId xmlns:a16="http://schemas.microsoft.com/office/drawing/2014/main" id="{41CF329A-43D2-52FB-5E75-1C870800EA32}"/>
              </a:ext>
            </a:extLst>
          </p:cNvPr>
          <p:cNvSpPr>
            <a:spLocks noGrp="1"/>
          </p:cNvSpPr>
          <p:nvPr>
            <p:ph type="title"/>
          </p:nvPr>
        </p:nvSpPr>
        <p:spPr>
          <a:xfrm>
            <a:off x="3116945" y="217716"/>
            <a:ext cx="6299197" cy="1001486"/>
          </a:xfrm>
        </p:spPr>
        <p:txBody>
          <a:bodyPr anchor="ctr"/>
          <a:lstStyle/>
          <a:p>
            <a:pPr algn="ctr"/>
            <a:r>
              <a:rPr lang="zh-CN" altLang="en-US" b="0">
                <a:solidFill>
                  <a:srgbClr val="FFFFDB"/>
                </a:solidFill>
                <a:latin typeface="FZCuYuan-M03S" panose="02000000000000000000" pitchFamily="2" charset="-122"/>
                <a:ea typeface="FZCuYuan-M03S" panose="02000000000000000000" pitchFamily="2" charset="-122"/>
              </a:rPr>
              <a:t>年兽和过年有什么关系？</a:t>
            </a:r>
          </a:p>
        </p:txBody>
      </p:sp>
      <p:pic>
        <p:nvPicPr>
          <p:cNvPr id="16" name="图片 15">
            <a:extLst>
              <a:ext uri="{FF2B5EF4-FFF2-40B4-BE49-F238E27FC236}">
                <a16:creationId xmlns:a16="http://schemas.microsoft.com/office/drawing/2014/main" id="{03408669-1FCD-965D-79B1-850FA64BD949}"/>
              </a:ext>
            </a:extLst>
          </p:cNvPr>
          <p:cNvPicPr>
            <a:picLocks noChangeAspect="1"/>
          </p:cNvPicPr>
          <p:nvPr/>
        </p:nvPicPr>
        <p:blipFill>
          <a:blip r:embed="rId3"/>
          <a:stretch>
            <a:fillRect/>
          </a:stretch>
        </p:blipFill>
        <p:spPr>
          <a:xfrm>
            <a:off x="275847" y="1248680"/>
            <a:ext cx="3669875" cy="3570015"/>
          </a:xfrm>
          <a:prstGeom prst="rect">
            <a:avLst/>
          </a:prstGeom>
        </p:spPr>
      </p:pic>
      <p:pic>
        <p:nvPicPr>
          <p:cNvPr id="17" name="图片 16">
            <a:extLst>
              <a:ext uri="{FF2B5EF4-FFF2-40B4-BE49-F238E27FC236}">
                <a16:creationId xmlns:a16="http://schemas.microsoft.com/office/drawing/2014/main" id="{A3E74251-1AF5-E983-BF6A-214FA9BB7B13}"/>
              </a:ext>
            </a:extLst>
          </p:cNvPr>
          <p:cNvPicPr>
            <a:picLocks noChangeAspect="1"/>
          </p:cNvPicPr>
          <p:nvPr/>
        </p:nvPicPr>
        <p:blipFill>
          <a:blip r:embed="rId3"/>
          <a:stretch>
            <a:fillRect/>
          </a:stretch>
        </p:blipFill>
        <p:spPr>
          <a:xfrm>
            <a:off x="4144601" y="2847362"/>
            <a:ext cx="3669875" cy="3570015"/>
          </a:xfrm>
          <a:prstGeom prst="rect">
            <a:avLst/>
          </a:prstGeom>
        </p:spPr>
      </p:pic>
      <p:sp>
        <p:nvSpPr>
          <p:cNvPr id="9" name="内容占位符 8">
            <a:extLst>
              <a:ext uri="{FF2B5EF4-FFF2-40B4-BE49-F238E27FC236}">
                <a16:creationId xmlns:a16="http://schemas.microsoft.com/office/drawing/2014/main" id="{7D70730A-7B2D-0243-6782-ED7EBEE7FC2E}"/>
              </a:ext>
            </a:extLst>
          </p:cNvPr>
          <p:cNvSpPr>
            <a:spLocks noGrp="1"/>
          </p:cNvSpPr>
          <p:nvPr>
            <p:ph idx="1"/>
          </p:nvPr>
        </p:nvSpPr>
        <p:spPr>
          <a:xfrm>
            <a:off x="397071" y="1590846"/>
            <a:ext cx="3427426" cy="2730946"/>
          </a:xfrm>
        </p:spPr>
        <p:txBody>
          <a:bodyPr vert="horz" lIns="91440" tIns="45720" rIns="91440" bIns="45720" rtlCol="0" anchor="t">
            <a:noAutofit/>
          </a:bodyPr>
          <a:lstStyle/>
          <a:p>
            <a:pPr marL="0" indent="0">
              <a:lnSpc>
                <a:spcPct val="150000"/>
              </a:lnSpc>
              <a:buNone/>
            </a:pPr>
            <a:r>
              <a:rPr lang="zh-CN" altLang="en-US" sz="1600">
                <a:solidFill>
                  <a:srgbClr val="660806"/>
                </a:solidFill>
                <a:latin typeface="Sofia Pro Soft Regular"/>
              </a:rPr>
              <a:t>民间传说，往往春节期间，冬天野外会出来一种叫年的野兽，年兽一年出没一次，这一日叫“过年”（年来了）。</a:t>
            </a:r>
            <a:endParaRPr lang="en-US" altLang="zh-CN">
              <a:latin typeface="Sofia Pro Soft Regular"/>
            </a:endParaRPr>
          </a:p>
          <a:p>
            <a:pPr marL="0" indent="0">
              <a:lnSpc>
                <a:spcPct val="150000"/>
              </a:lnSpc>
              <a:buNone/>
            </a:pPr>
            <a:r>
              <a:rPr lang="zh-CN" altLang="en-US" sz="1600">
                <a:solidFill>
                  <a:srgbClr val="660806"/>
                </a:solidFill>
                <a:latin typeface="Sofia Pro Soft Regular"/>
              </a:rPr>
              <a:t>年兽十分凶残，半夜走家串户吃人，炎黄先祖为了躲避年，举家团圆在一起，围坐在一起抵抗年兽。</a:t>
            </a:r>
            <a:endParaRPr lang="zh-CN">
              <a:latin typeface="Sofia Pro Soft Regular"/>
            </a:endParaRPr>
          </a:p>
        </p:txBody>
      </p:sp>
      <p:sp>
        <p:nvSpPr>
          <p:cNvPr id="6" name="灯片编号占位符 5">
            <a:extLst>
              <a:ext uri="{FF2B5EF4-FFF2-40B4-BE49-F238E27FC236}">
                <a16:creationId xmlns:a16="http://schemas.microsoft.com/office/drawing/2014/main" id="{B997D1E9-ACD7-C4EA-BF1B-4512B3D93693}"/>
              </a:ext>
            </a:extLst>
          </p:cNvPr>
          <p:cNvSpPr>
            <a:spLocks noGrp="1"/>
          </p:cNvSpPr>
          <p:nvPr>
            <p:ph type="sldNum" sz="quarter" idx="12"/>
          </p:nvPr>
        </p:nvSpPr>
        <p:spPr>
          <a:xfrm>
            <a:off x="11450319" y="6285519"/>
            <a:ext cx="450345" cy="365125"/>
          </a:xfrm>
        </p:spPr>
        <p:txBody>
          <a:bodyPr/>
          <a:lstStyle/>
          <a:p>
            <a:fld id="{6EF9229D-1AB2-D744-B11C-4308820F9929}" type="slidenum">
              <a:rPr lang="en-US" smtClean="0"/>
              <a:pPr/>
              <a:t>6</a:t>
            </a:fld>
            <a:endParaRPr lang="en-US"/>
          </a:p>
        </p:txBody>
      </p:sp>
      <p:sp>
        <p:nvSpPr>
          <p:cNvPr id="2" name="内容占位符 8">
            <a:extLst>
              <a:ext uri="{FF2B5EF4-FFF2-40B4-BE49-F238E27FC236}">
                <a16:creationId xmlns:a16="http://schemas.microsoft.com/office/drawing/2014/main" id="{5A2C775B-6E62-8515-1125-0B34FC795AB0}"/>
              </a:ext>
            </a:extLst>
          </p:cNvPr>
          <p:cNvSpPr txBox="1">
            <a:spLocks/>
          </p:cNvSpPr>
          <p:nvPr/>
        </p:nvSpPr>
        <p:spPr>
          <a:xfrm>
            <a:off x="4186481" y="3861968"/>
            <a:ext cx="3527502" cy="1328239"/>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spcAft>
                <a:spcPts val="200"/>
              </a:spcAft>
              <a:buFont typeface="Arial" panose="020B0604020202020204" pitchFamily="34" charset="0"/>
              <a:buChar char="•"/>
              <a:defRPr sz="2200" b="0" i="0" kern="1200">
                <a:solidFill>
                  <a:schemeClr val="tx2"/>
                </a:solidFill>
                <a:latin typeface="Sofia Pro Soft Regular" panose="020B0000000000000000" pitchFamily="34" charset="0"/>
                <a:ea typeface="+mn-ea"/>
                <a:cs typeface="+mn-cs"/>
              </a:defRPr>
            </a:lvl1pPr>
            <a:lvl2pPr marL="685800" indent="-228600" algn="l" defTabSz="914400" rtl="0" eaLnBrk="1" latinLnBrk="0" hangingPunct="1">
              <a:lnSpc>
                <a:spcPct val="90000"/>
              </a:lnSpc>
              <a:spcBef>
                <a:spcPts val="500"/>
              </a:spcBef>
              <a:spcAft>
                <a:spcPts val="200"/>
              </a:spcAft>
              <a:buFont typeface="Arial" panose="020B0604020202020204" pitchFamily="34" charset="0"/>
              <a:buChar char="•"/>
              <a:defRPr sz="2200" b="0" i="0" kern="1200">
                <a:solidFill>
                  <a:schemeClr val="tx2"/>
                </a:solidFill>
                <a:latin typeface="Sofia Pro Soft Regular" panose="020B0000000000000000" pitchFamily="34" charset="0"/>
                <a:ea typeface="+mn-ea"/>
                <a:cs typeface="+mn-cs"/>
              </a:defRPr>
            </a:lvl2pPr>
            <a:lvl3pPr marL="1143000" indent="-228600" algn="l" defTabSz="914400" rtl="0" eaLnBrk="1" latinLnBrk="0" hangingPunct="1">
              <a:lnSpc>
                <a:spcPct val="90000"/>
              </a:lnSpc>
              <a:spcBef>
                <a:spcPts val="500"/>
              </a:spcBef>
              <a:spcAft>
                <a:spcPts val="200"/>
              </a:spcAft>
              <a:buFont typeface="Arial" panose="020B0604020202020204" pitchFamily="34" charset="0"/>
              <a:buChar char="•"/>
              <a:defRPr sz="2200" b="0" i="0" kern="1200">
                <a:solidFill>
                  <a:schemeClr val="tx2"/>
                </a:solidFill>
                <a:latin typeface="Sofia Pro Soft Regular" panose="020B0000000000000000" pitchFamily="34" charset="0"/>
                <a:ea typeface="+mn-ea"/>
                <a:cs typeface="+mn-cs"/>
              </a:defRPr>
            </a:lvl3pPr>
            <a:lvl4pPr marL="1600200" indent="-228600" algn="l" defTabSz="914400" rtl="0" eaLnBrk="1" latinLnBrk="0" hangingPunct="1">
              <a:lnSpc>
                <a:spcPct val="90000"/>
              </a:lnSpc>
              <a:spcBef>
                <a:spcPts val="500"/>
              </a:spcBef>
              <a:spcAft>
                <a:spcPts val="200"/>
              </a:spcAft>
              <a:buFont typeface="Arial" panose="020B0604020202020204" pitchFamily="34" charset="0"/>
              <a:buChar char="•"/>
              <a:defRPr sz="2200" b="0" i="0" kern="1200">
                <a:solidFill>
                  <a:schemeClr val="tx2"/>
                </a:solidFill>
                <a:latin typeface="Sofia Pro Soft Regular" panose="020B0000000000000000" pitchFamily="34" charset="0"/>
                <a:ea typeface="+mn-ea"/>
                <a:cs typeface="+mn-cs"/>
              </a:defRPr>
            </a:lvl4pPr>
            <a:lvl5pPr marL="2057400" indent="-228600" algn="l" defTabSz="914400" rtl="0" eaLnBrk="1" latinLnBrk="0" hangingPunct="1">
              <a:lnSpc>
                <a:spcPct val="90000"/>
              </a:lnSpc>
              <a:spcBef>
                <a:spcPts val="500"/>
              </a:spcBef>
              <a:spcAft>
                <a:spcPts val="200"/>
              </a:spcAft>
              <a:buFont typeface="Arial" panose="020B0604020202020204" pitchFamily="34" charset="0"/>
              <a:buChar char="•"/>
              <a:defRPr sz="2200" b="0" i="0" kern="1200">
                <a:solidFill>
                  <a:schemeClr val="tx2"/>
                </a:solidFill>
                <a:latin typeface="Sofia Pro Soft Regular" panose="020B0000000000000000"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50000"/>
              </a:lnSpc>
              <a:buFont typeface="Arial" panose="020B0604020202020204" pitchFamily="34" charset="0"/>
              <a:buNone/>
            </a:pPr>
            <a:r>
              <a:rPr lang="zh-CN" altLang="en-US" sz="1600">
                <a:solidFill>
                  <a:srgbClr val="660806"/>
                </a:solidFill>
              </a:rPr>
              <a:t>年兽每年出没一次，炎黄先祖在无数次斗争中，摸索出了诀窍，他们发现年兽虽猛，但惧怕红色、火光和巨响。</a:t>
            </a:r>
          </a:p>
        </p:txBody>
      </p:sp>
      <p:sp>
        <p:nvSpPr>
          <p:cNvPr id="3" name="内容占位符 8">
            <a:extLst>
              <a:ext uri="{FF2B5EF4-FFF2-40B4-BE49-F238E27FC236}">
                <a16:creationId xmlns:a16="http://schemas.microsoft.com/office/drawing/2014/main" id="{5EF867E7-61E1-AED9-2932-70030720AD31}"/>
              </a:ext>
            </a:extLst>
          </p:cNvPr>
          <p:cNvSpPr txBox="1">
            <a:spLocks/>
          </p:cNvSpPr>
          <p:nvPr/>
        </p:nvSpPr>
        <p:spPr>
          <a:xfrm>
            <a:off x="8173851" y="1765327"/>
            <a:ext cx="3590278" cy="2563911"/>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spcAft>
                <a:spcPts val="200"/>
              </a:spcAft>
              <a:buFont typeface="Arial" panose="020B0604020202020204" pitchFamily="34" charset="0"/>
              <a:buChar char="•"/>
              <a:defRPr sz="2200" b="0" i="0" kern="1200">
                <a:solidFill>
                  <a:schemeClr val="tx2"/>
                </a:solidFill>
                <a:latin typeface="Sofia Pro Soft Regular" panose="020B0000000000000000" pitchFamily="34" charset="0"/>
                <a:ea typeface="+mn-ea"/>
                <a:cs typeface="+mn-cs"/>
              </a:defRPr>
            </a:lvl1pPr>
            <a:lvl2pPr marL="685800" indent="-228600" algn="l" defTabSz="914400" rtl="0" eaLnBrk="1" latinLnBrk="0" hangingPunct="1">
              <a:lnSpc>
                <a:spcPct val="90000"/>
              </a:lnSpc>
              <a:spcBef>
                <a:spcPts val="500"/>
              </a:spcBef>
              <a:spcAft>
                <a:spcPts val="200"/>
              </a:spcAft>
              <a:buFont typeface="Arial" panose="020B0604020202020204" pitchFamily="34" charset="0"/>
              <a:buChar char="•"/>
              <a:defRPr sz="2200" b="0" i="0" kern="1200">
                <a:solidFill>
                  <a:schemeClr val="tx2"/>
                </a:solidFill>
                <a:latin typeface="Sofia Pro Soft Regular" panose="020B0000000000000000" pitchFamily="34" charset="0"/>
                <a:ea typeface="+mn-ea"/>
                <a:cs typeface="+mn-cs"/>
              </a:defRPr>
            </a:lvl2pPr>
            <a:lvl3pPr marL="1143000" indent="-228600" algn="l" defTabSz="914400" rtl="0" eaLnBrk="1" latinLnBrk="0" hangingPunct="1">
              <a:lnSpc>
                <a:spcPct val="90000"/>
              </a:lnSpc>
              <a:spcBef>
                <a:spcPts val="500"/>
              </a:spcBef>
              <a:spcAft>
                <a:spcPts val="200"/>
              </a:spcAft>
              <a:buFont typeface="Arial" panose="020B0604020202020204" pitchFamily="34" charset="0"/>
              <a:buChar char="•"/>
              <a:defRPr sz="2200" b="0" i="0" kern="1200">
                <a:solidFill>
                  <a:schemeClr val="tx2"/>
                </a:solidFill>
                <a:latin typeface="Sofia Pro Soft Regular" panose="020B0000000000000000" pitchFamily="34" charset="0"/>
                <a:ea typeface="+mn-ea"/>
                <a:cs typeface="+mn-cs"/>
              </a:defRPr>
            </a:lvl3pPr>
            <a:lvl4pPr marL="1600200" indent="-228600" algn="l" defTabSz="914400" rtl="0" eaLnBrk="1" latinLnBrk="0" hangingPunct="1">
              <a:lnSpc>
                <a:spcPct val="90000"/>
              </a:lnSpc>
              <a:spcBef>
                <a:spcPts val="500"/>
              </a:spcBef>
              <a:spcAft>
                <a:spcPts val="200"/>
              </a:spcAft>
              <a:buFont typeface="Arial" panose="020B0604020202020204" pitchFamily="34" charset="0"/>
              <a:buChar char="•"/>
              <a:defRPr sz="2200" b="0" i="0" kern="1200">
                <a:solidFill>
                  <a:schemeClr val="tx2"/>
                </a:solidFill>
                <a:latin typeface="Sofia Pro Soft Regular" panose="020B0000000000000000" pitchFamily="34" charset="0"/>
                <a:ea typeface="+mn-ea"/>
                <a:cs typeface="+mn-cs"/>
              </a:defRPr>
            </a:lvl4pPr>
            <a:lvl5pPr marL="2057400" indent="-228600" algn="l" defTabSz="914400" rtl="0" eaLnBrk="1" latinLnBrk="0" hangingPunct="1">
              <a:lnSpc>
                <a:spcPct val="90000"/>
              </a:lnSpc>
              <a:spcBef>
                <a:spcPts val="500"/>
              </a:spcBef>
              <a:spcAft>
                <a:spcPts val="200"/>
              </a:spcAft>
              <a:buFont typeface="Arial" panose="020B0604020202020204" pitchFamily="34" charset="0"/>
              <a:buChar char="•"/>
              <a:defRPr sz="2200" b="0" i="0" kern="1200">
                <a:solidFill>
                  <a:schemeClr val="tx2"/>
                </a:solidFill>
                <a:latin typeface="Sofia Pro Soft Regular" panose="020B0000000000000000"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50000"/>
              </a:lnSpc>
              <a:buFont typeface="Arial" panose="020B0604020202020204" pitchFamily="34" charset="0"/>
              <a:buNone/>
            </a:pPr>
            <a:r>
              <a:rPr lang="zh-CN" altLang="en-US" sz="1600">
                <a:solidFill>
                  <a:srgbClr val="660806"/>
                </a:solidFill>
              </a:rPr>
              <a:t>因此，家家户户在门口贴上红春联，在家门口燃起篝火，放爆竹，年兽看见人家门上贴着红对联，门口有红火燃起，爆竹霹雳乱响，还会和长辈拜年，就赶走了年兽。人们高兴地互道：“又熬过一个年了！”慢慢的就有了过年的说法。</a:t>
            </a:r>
          </a:p>
        </p:txBody>
      </p:sp>
      <p:pic>
        <p:nvPicPr>
          <p:cNvPr id="12" name="图片 11">
            <a:extLst>
              <a:ext uri="{FF2B5EF4-FFF2-40B4-BE49-F238E27FC236}">
                <a16:creationId xmlns:a16="http://schemas.microsoft.com/office/drawing/2014/main" id="{D3AD7C3E-C34E-30D6-FB43-6FBF26AA7B3C}"/>
              </a:ext>
            </a:extLst>
          </p:cNvPr>
          <p:cNvPicPr>
            <a:picLocks noChangeAspect="1"/>
          </p:cNvPicPr>
          <p:nvPr/>
        </p:nvPicPr>
        <p:blipFill>
          <a:blip r:embed="rId4"/>
          <a:stretch>
            <a:fillRect/>
          </a:stretch>
        </p:blipFill>
        <p:spPr>
          <a:xfrm>
            <a:off x="4398951" y="1469571"/>
            <a:ext cx="3285610" cy="1728368"/>
          </a:xfrm>
          <a:prstGeom prst="rect">
            <a:avLst/>
          </a:prstGeom>
        </p:spPr>
      </p:pic>
      <p:pic>
        <p:nvPicPr>
          <p:cNvPr id="14" name="图片 13">
            <a:extLst>
              <a:ext uri="{FF2B5EF4-FFF2-40B4-BE49-F238E27FC236}">
                <a16:creationId xmlns:a16="http://schemas.microsoft.com/office/drawing/2014/main" id="{92F7C9B6-4498-02C7-F9EE-3AE5CD46486C}"/>
              </a:ext>
            </a:extLst>
          </p:cNvPr>
          <p:cNvPicPr>
            <a:picLocks noChangeAspect="1"/>
          </p:cNvPicPr>
          <p:nvPr/>
        </p:nvPicPr>
        <p:blipFill>
          <a:blip r:embed="rId5"/>
          <a:stretch>
            <a:fillRect/>
          </a:stretch>
        </p:blipFill>
        <p:spPr>
          <a:xfrm>
            <a:off x="1413467" y="4495070"/>
            <a:ext cx="2773855" cy="2060765"/>
          </a:xfrm>
          <a:prstGeom prst="rect">
            <a:avLst/>
          </a:prstGeom>
        </p:spPr>
      </p:pic>
      <p:pic>
        <p:nvPicPr>
          <p:cNvPr id="15" name="图片 14">
            <a:extLst>
              <a:ext uri="{FF2B5EF4-FFF2-40B4-BE49-F238E27FC236}">
                <a16:creationId xmlns:a16="http://schemas.microsoft.com/office/drawing/2014/main" id="{FB7E9051-3E7A-6BC3-6E77-A3EBC78520BC}"/>
              </a:ext>
            </a:extLst>
          </p:cNvPr>
          <p:cNvPicPr>
            <a:picLocks noChangeAspect="1"/>
          </p:cNvPicPr>
          <p:nvPr/>
        </p:nvPicPr>
        <p:blipFill>
          <a:blip r:embed="rId6"/>
          <a:stretch>
            <a:fillRect/>
          </a:stretch>
        </p:blipFill>
        <p:spPr>
          <a:xfrm>
            <a:off x="9599877" y="4332513"/>
            <a:ext cx="2592123" cy="2525487"/>
          </a:xfrm>
          <a:prstGeom prst="rect">
            <a:avLst/>
          </a:prstGeom>
        </p:spPr>
      </p:pic>
      <p:sp>
        <p:nvSpPr>
          <p:cNvPr id="18" name="箭头: 上弧形 17">
            <a:extLst>
              <a:ext uri="{FF2B5EF4-FFF2-40B4-BE49-F238E27FC236}">
                <a16:creationId xmlns:a16="http://schemas.microsoft.com/office/drawing/2014/main" id="{3780F00B-1E66-9E6D-2E3B-B40698CE289F}"/>
              </a:ext>
            </a:extLst>
          </p:cNvPr>
          <p:cNvSpPr/>
          <p:nvPr/>
        </p:nvSpPr>
        <p:spPr>
          <a:xfrm rot="2329848">
            <a:off x="3732431" y="3138133"/>
            <a:ext cx="909782" cy="504787"/>
          </a:xfrm>
          <a:prstGeom prst="curvedDownArrow">
            <a:avLst/>
          </a:prstGeom>
          <a:solidFill>
            <a:srgbClr val="84D6D6"/>
          </a:solidFill>
          <a:ln>
            <a:solidFill>
              <a:srgbClr val="84D6D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ln w="0"/>
              <a:solidFill>
                <a:schemeClr val="accent1"/>
              </a:solidFill>
              <a:effectLst>
                <a:outerShdw blurRad="38100" dist="25400" dir="5400000" algn="ctr" rotWithShape="0">
                  <a:srgbClr val="6E747A">
                    <a:alpha val="43000"/>
                  </a:srgbClr>
                </a:outerShdw>
              </a:effectLst>
            </a:endParaRPr>
          </a:p>
        </p:txBody>
      </p:sp>
      <p:sp>
        <p:nvSpPr>
          <p:cNvPr id="20" name="箭头: 下弧形 19">
            <a:extLst>
              <a:ext uri="{FF2B5EF4-FFF2-40B4-BE49-F238E27FC236}">
                <a16:creationId xmlns:a16="http://schemas.microsoft.com/office/drawing/2014/main" id="{2146B052-8444-6B1C-3912-60B3F2FA7D10}"/>
              </a:ext>
            </a:extLst>
          </p:cNvPr>
          <p:cNvSpPr/>
          <p:nvPr/>
        </p:nvSpPr>
        <p:spPr>
          <a:xfrm rot="19638110">
            <a:off x="7750783" y="4781610"/>
            <a:ext cx="1042416" cy="550962"/>
          </a:xfrm>
          <a:prstGeom prst="curvedUpArrow">
            <a:avLst/>
          </a:prstGeom>
          <a:solidFill>
            <a:srgbClr val="84D6D6"/>
          </a:solidFill>
          <a:ln>
            <a:solidFill>
              <a:srgbClr val="84D6D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Tree>
    <p:extLst>
      <p:ext uri="{BB962C8B-B14F-4D97-AF65-F5344CB8AC3E}">
        <p14:creationId xmlns:p14="http://schemas.microsoft.com/office/powerpoint/2010/main" val="169644365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图片 10">
            <a:extLst>
              <a:ext uri="{FF2B5EF4-FFF2-40B4-BE49-F238E27FC236}">
                <a16:creationId xmlns:a16="http://schemas.microsoft.com/office/drawing/2014/main" id="{5DF65F66-146F-3AC8-9E7C-3B5108CBF766}"/>
              </a:ext>
            </a:extLst>
          </p:cNvPr>
          <p:cNvPicPr>
            <a:picLocks noChangeAspect="1"/>
          </p:cNvPicPr>
          <p:nvPr/>
        </p:nvPicPr>
        <p:blipFill>
          <a:blip r:embed="rId2"/>
          <a:stretch>
            <a:fillRect/>
          </a:stretch>
        </p:blipFill>
        <p:spPr>
          <a:xfrm>
            <a:off x="0" y="3274"/>
            <a:ext cx="12192000" cy="6858000"/>
          </a:xfrm>
          <a:prstGeom prst="rect">
            <a:avLst/>
          </a:prstGeom>
        </p:spPr>
      </p:pic>
      <p:pic>
        <p:nvPicPr>
          <p:cNvPr id="12" name="图片 11">
            <a:extLst>
              <a:ext uri="{FF2B5EF4-FFF2-40B4-BE49-F238E27FC236}">
                <a16:creationId xmlns:a16="http://schemas.microsoft.com/office/drawing/2014/main" id="{2712BA36-AD1E-487F-418F-EC572BD47236}"/>
              </a:ext>
            </a:extLst>
          </p:cNvPr>
          <p:cNvPicPr>
            <a:picLocks noChangeAspect="1"/>
          </p:cNvPicPr>
          <p:nvPr/>
        </p:nvPicPr>
        <p:blipFill>
          <a:blip r:embed="rId3"/>
          <a:stretch>
            <a:fillRect/>
          </a:stretch>
        </p:blipFill>
        <p:spPr>
          <a:xfrm>
            <a:off x="8038925" y="1245406"/>
            <a:ext cx="3669875" cy="3570015"/>
          </a:xfrm>
          <a:prstGeom prst="rect">
            <a:avLst/>
          </a:prstGeom>
        </p:spPr>
      </p:pic>
      <p:pic>
        <p:nvPicPr>
          <p:cNvPr id="13" name="图片 12">
            <a:extLst>
              <a:ext uri="{FF2B5EF4-FFF2-40B4-BE49-F238E27FC236}">
                <a16:creationId xmlns:a16="http://schemas.microsoft.com/office/drawing/2014/main" id="{909C1FAA-617C-79A5-8340-C51677CBF63D}"/>
              </a:ext>
            </a:extLst>
          </p:cNvPr>
          <p:cNvPicPr>
            <a:picLocks noChangeAspect="1"/>
          </p:cNvPicPr>
          <p:nvPr/>
        </p:nvPicPr>
        <p:blipFill>
          <a:blip r:embed="rId3"/>
          <a:stretch>
            <a:fillRect/>
          </a:stretch>
        </p:blipFill>
        <p:spPr>
          <a:xfrm>
            <a:off x="275847" y="1248680"/>
            <a:ext cx="3669875" cy="3570015"/>
          </a:xfrm>
          <a:prstGeom prst="rect">
            <a:avLst/>
          </a:prstGeom>
        </p:spPr>
      </p:pic>
      <p:pic>
        <p:nvPicPr>
          <p:cNvPr id="14" name="图片 13">
            <a:extLst>
              <a:ext uri="{FF2B5EF4-FFF2-40B4-BE49-F238E27FC236}">
                <a16:creationId xmlns:a16="http://schemas.microsoft.com/office/drawing/2014/main" id="{C2AB127D-A9AB-50F6-3ED9-76D1CC92D4F3}"/>
              </a:ext>
            </a:extLst>
          </p:cNvPr>
          <p:cNvPicPr>
            <a:picLocks noChangeAspect="1"/>
          </p:cNvPicPr>
          <p:nvPr/>
        </p:nvPicPr>
        <p:blipFill>
          <a:blip r:embed="rId3"/>
          <a:stretch>
            <a:fillRect/>
          </a:stretch>
        </p:blipFill>
        <p:spPr>
          <a:xfrm>
            <a:off x="4144601" y="2847362"/>
            <a:ext cx="3669875" cy="3570015"/>
          </a:xfrm>
          <a:prstGeom prst="rect">
            <a:avLst/>
          </a:prstGeom>
        </p:spPr>
      </p:pic>
      <p:pic>
        <p:nvPicPr>
          <p:cNvPr id="15" name="图片 14">
            <a:extLst>
              <a:ext uri="{FF2B5EF4-FFF2-40B4-BE49-F238E27FC236}">
                <a16:creationId xmlns:a16="http://schemas.microsoft.com/office/drawing/2014/main" id="{8796CCCB-6835-BEEE-EC30-33A5E129C305}"/>
              </a:ext>
            </a:extLst>
          </p:cNvPr>
          <p:cNvPicPr>
            <a:picLocks noChangeAspect="1"/>
          </p:cNvPicPr>
          <p:nvPr/>
        </p:nvPicPr>
        <p:blipFill>
          <a:blip r:embed="rId4"/>
          <a:stretch>
            <a:fillRect/>
          </a:stretch>
        </p:blipFill>
        <p:spPr>
          <a:xfrm>
            <a:off x="4398951" y="1469571"/>
            <a:ext cx="3285610" cy="1728368"/>
          </a:xfrm>
          <a:prstGeom prst="rect">
            <a:avLst/>
          </a:prstGeom>
        </p:spPr>
      </p:pic>
      <p:pic>
        <p:nvPicPr>
          <p:cNvPr id="16" name="图片 15">
            <a:extLst>
              <a:ext uri="{FF2B5EF4-FFF2-40B4-BE49-F238E27FC236}">
                <a16:creationId xmlns:a16="http://schemas.microsoft.com/office/drawing/2014/main" id="{777B9C66-3205-9EFA-226B-5B4B2F0D5E6D}"/>
              </a:ext>
            </a:extLst>
          </p:cNvPr>
          <p:cNvPicPr>
            <a:picLocks noChangeAspect="1"/>
          </p:cNvPicPr>
          <p:nvPr/>
        </p:nvPicPr>
        <p:blipFill>
          <a:blip r:embed="rId5"/>
          <a:stretch>
            <a:fillRect/>
          </a:stretch>
        </p:blipFill>
        <p:spPr>
          <a:xfrm>
            <a:off x="1413467" y="4495070"/>
            <a:ext cx="2773855" cy="2060765"/>
          </a:xfrm>
          <a:prstGeom prst="rect">
            <a:avLst/>
          </a:prstGeom>
        </p:spPr>
      </p:pic>
      <p:pic>
        <p:nvPicPr>
          <p:cNvPr id="17" name="图片 16">
            <a:extLst>
              <a:ext uri="{FF2B5EF4-FFF2-40B4-BE49-F238E27FC236}">
                <a16:creationId xmlns:a16="http://schemas.microsoft.com/office/drawing/2014/main" id="{2EE3F4DE-37A6-ABE1-565A-54350E3C767B}"/>
              </a:ext>
            </a:extLst>
          </p:cNvPr>
          <p:cNvPicPr>
            <a:picLocks noChangeAspect="1"/>
          </p:cNvPicPr>
          <p:nvPr/>
        </p:nvPicPr>
        <p:blipFill>
          <a:blip r:embed="rId6"/>
          <a:stretch>
            <a:fillRect/>
          </a:stretch>
        </p:blipFill>
        <p:spPr>
          <a:xfrm>
            <a:off x="9599877" y="4332513"/>
            <a:ext cx="2592123" cy="2525487"/>
          </a:xfrm>
          <a:prstGeom prst="rect">
            <a:avLst/>
          </a:prstGeom>
        </p:spPr>
      </p:pic>
      <p:sp>
        <p:nvSpPr>
          <p:cNvPr id="8" name="标题 7">
            <a:extLst>
              <a:ext uri="{FF2B5EF4-FFF2-40B4-BE49-F238E27FC236}">
                <a16:creationId xmlns:a16="http://schemas.microsoft.com/office/drawing/2014/main" id="{41CF329A-43D2-52FB-5E75-1C870800EA32}"/>
              </a:ext>
            </a:extLst>
          </p:cNvPr>
          <p:cNvSpPr>
            <a:spLocks noGrp="1"/>
          </p:cNvSpPr>
          <p:nvPr>
            <p:ph type="title"/>
          </p:nvPr>
        </p:nvSpPr>
        <p:spPr>
          <a:xfrm>
            <a:off x="1558472" y="195943"/>
            <a:ext cx="9075055" cy="1001486"/>
          </a:xfrm>
        </p:spPr>
        <p:txBody>
          <a:bodyPr anchor="ctr"/>
          <a:lstStyle/>
          <a:p>
            <a:pPr algn="ctr"/>
            <a:r>
              <a:rPr lang="en-US" altLang="zh-CN">
                <a:solidFill>
                  <a:srgbClr val="FFFFDB"/>
                </a:solidFill>
              </a:rPr>
              <a:t>The Story of </a:t>
            </a:r>
            <a:r>
              <a:rPr lang="en-US" altLang="zh-CN" err="1">
                <a:solidFill>
                  <a:srgbClr val="FFFFDB"/>
                </a:solidFill>
              </a:rPr>
              <a:t>Nian</a:t>
            </a:r>
            <a:r>
              <a:rPr lang="en-US" altLang="zh-CN">
                <a:solidFill>
                  <a:srgbClr val="FFFFDB"/>
                </a:solidFill>
              </a:rPr>
              <a:t> the New Year Monster</a:t>
            </a:r>
            <a:endParaRPr lang="zh-CN" altLang="en-US">
              <a:solidFill>
                <a:srgbClr val="FFFFDB"/>
              </a:solidFill>
            </a:endParaRPr>
          </a:p>
        </p:txBody>
      </p:sp>
      <p:sp>
        <p:nvSpPr>
          <p:cNvPr id="9" name="内容占位符 8">
            <a:extLst>
              <a:ext uri="{FF2B5EF4-FFF2-40B4-BE49-F238E27FC236}">
                <a16:creationId xmlns:a16="http://schemas.microsoft.com/office/drawing/2014/main" id="{7D70730A-7B2D-0243-6782-ED7EBEE7FC2E}"/>
              </a:ext>
            </a:extLst>
          </p:cNvPr>
          <p:cNvSpPr>
            <a:spLocks noGrp="1"/>
          </p:cNvSpPr>
          <p:nvPr>
            <p:ph idx="1"/>
          </p:nvPr>
        </p:nvSpPr>
        <p:spPr>
          <a:xfrm>
            <a:off x="483200" y="1801724"/>
            <a:ext cx="3110561" cy="1970315"/>
          </a:xfrm>
        </p:spPr>
        <p:txBody>
          <a:bodyPr>
            <a:noAutofit/>
          </a:bodyPr>
          <a:lstStyle/>
          <a:p>
            <a:pPr marL="0" indent="0">
              <a:lnSpc>
                <a:spcPct val="150000"/>
              </a:lnSpc>
              <a:buNone/>
            </a:pPr>
            <a:r>
              <a:rPr lang="en-US" sz="1400" b="0" i="0">
                <a:solidFill>
                  <a:srgbClr val="660806"/>
                </a:solidFill>
                <a:effectLst/>
                <a:latin typeface="+mj-lt"/>
              </a:rPr>
              <a:t>According to </a:t>
            </a:r>
            <a:r>
              <a:rPr lang="en-US" sz="1400">
                <a:solidFill>
                  <a:srgbClr val="660806"/>
                </a:solidFill>
                <a:latin typeface="+mj-lt"/>
              </a:rPr>
              <a:t>ancient </a:t>
            </a:r>
            <a:r>
              <a:rPr lang="en-US" sz="1400" b="0" i="0">
                <a:solidFill>
                  <a:srgbClr val="660806"/>
                </a:solidFill>
                <a:effectLst/>
                <a:latin typeface="+mj-lt"/>
              </a:rPr>
              <a:t>folklore, a monster called </a:t>
            </a:r>
            <a:r>
              <a:rPr lang="en-US" sz="1400" b="0" i="0" err="1">
                <a:solidFill>
                  <a:srgbClr val="660806"/>
                </a:solidFill>
                <a:effectLst/>
                <a:latin typeface="+mj-lt"/>
              </a:rPr>
              <a:t>Nian</a:t>
            </a:r>
            <a:r>
              <a:rPr lang="en-US" sz="1400" b="0" i="0">
                <a:solidFill>
                  <a:srgbClr val="660806"/>
                </a:solidFill>
                <a:effectLst/>
                <a:latin typeface="+mj-lt"/>
              </a:rPr>
              <a:t> (which means “year” in Chinese) would appear once a year to terrorize villagers. Families would gather to form a united front and protec</a:t>
            </a:r>
            <a:r>
              <a:rPr lang="en-US" sz="1400">
                <a:solidFill>
                  <a:srgbClr val="660806"/>
                </a:solidFill>
                <a:latin typeface="+mj-lt"/>
              </a:rPr>
              <a:t>t each other from the monster. </a:t>
            </a:r>
            <a:endParaRPr lang="zh-CN" altLang="en-US" sz="1800">
              <a:solidFill>
                <a:srgbClr val="660806"/>
              </a:solidFill>
              <a:latin typeface="+mj-lt"/>
            </a:endParaRPr>
          </a:p>
        </p:txBody>
      </p:sp>
      <p:sp>
        <p:nvSpPr>
          <p:cNvPr id="6" name="灯片编号占位符 5">
            <a:extLst>
              <a:ext uri="{FF2B5EF4-FFF2-40B4-BE49-F238E27FC236}">
                <a16:creationId xmlns:a16="http://schemas.microsoft.com/office/drawing/2014/main" id="{B997D1E9-ACD7-C4EA-BF1B-4512B3D93693}"/>
              </a:ext>
            </a:extLst>
          </p:cNvPr>
          <p:cNvSpPr>
            <a:spLocks noGrp="1"/>
          </p:cNvSpPr>
          <p:nvPr>
            <p:ph type="sldNum" sz="quarter" idx="12"/>
          </p:nvPr>
        </p:nvSpPr>
        <p:spPr>
          <a:xfrm>
            <a:off x="11450319" y="6285519"/>
            <a:ext cx="450345" cy="365125"/>
          </a:xfrm>
        </p:spPr>
        <p:txBody>
          <a:bodyPr/>
          <a:lstStyle/>
          <a:p>
            <a:fld id="{6EF9229D-1AB2-D744-B11C-4308820F9929}" type="slidenum">
              <a:rPr lang="en-US" smtClean="0"/>
              <a:pPr/>
              <a:t>7</a:t>
            </a:fld>
            <a:endParaRPr lang="en-US"/>
          </a:p>
        </p:txBody>
      </p:sp>
      <p:sp>
        <p:nvSpPr>
          <p:cNvPr id="2" name="内容占位符 8">
            <a:extLst>
              <a:ext uri="{FF2B5EF4-FFF2-40B4-BE49-F238E27FC236}">
                <a16:creationId xmlns:a16="http://schemas.microsoft.com/office/drawing/2014/main" id="{5A2C775B-6E62-8515-1125-0B34FC795AB0}"/>
              </a:ext>
            </a:extLst>
          </p:cNvPr>
          <p:cNvSpPr txBox="1">
            <a:spLocks/>
          </p:cNvSpPr>
          <p:nvPr/>
        </p:nvSpPr>
        <p:spPr>
          <a:xfrm>
            <a:off x="4276294" y="3709568"/>
            <a:ext cx="3408267" cy="1872343"/>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spcAft>
                <a:spcPts val="200"/>
              </a:spcAft>
              <a:buFont typeface="Arial" panose="020B0604020202020204" pitchFamily="34" charset="0"/>
              <a:buChar char="•"/>
              <a:defRPr sz="2200" b="0" i="0" kern="1200">
                <a:solidFill>
                  <a:schemeClr val="tx2"/>
                </a:solidFill>
                <a:latin typeface="Sofia Pro Soft Regular" panose="020B0000000000000000" pitchFamily="34" charset="0"/>
                <a:ea typeface="+mn-ea"/>
                <a:cs typeface="+mn-cs"/>
              </a:defRPr>
            </a:lvl1pPr>
            <a:lvl2pPr marL="685800" indent="-228600" algn="l" defTabSz="914400" rtl="0" eaLnBrk="1" latinLnBrk="0" hangingPunct="1">
              <a:lnSpc>
                <a:spcPct val="90000"/>
              </a:lnSpc>
              <a:spcBef>
                <a:spcPts val="500"/>
              </a:spcBef>
              <a:spcAft>
                <a:spcPts val="200"/>
              </a:spcAft>
              <a:buFont typeface="Arial" panose="020B0604020202020204" pitchFamily="34" charset="0"/>
              <a:buChar char="•"/>
              <a:defRPr sz="2200" b="0" i="0" kern="1200">
                <a:solidFill>
                  <a:schemeClr val="tx2"/>
                </a:solidFill>
                <a:latin typeface="Sofia Pro Soft Regular" panose="020B0000000000000000" pitchFamily="34" charset="0"/>
                <a:ea typeface="+mn-ea"/>
                <a:cs typeface="+mn-cs"/>
              </a:defRPr>
            </a:lvl2pPr>
            <a:lvl3pPr marL="1143000" indent="-228600" algn="l" defTabSz="914400" rtl="0" eaLnBrk="1" latinLnBrk="0" hangingPunct="1">
              <a:lnSpc>
                <a:spcPct val="90000"/>
              </a:lnSpc>
              <a:spcBef>
                <a:spcPts val="500"/>
              </a:spcBef>
              <a:spcAft>
                <a:spcPts val="200"/>
              </a:spcAft>
              <a:buFont typeface="Arial" panose="020B0604020202020204" pitchFamily="34" charset="0"/>
              <a:buChar char="•"/>
              <a:defRPr sz="2200" b="0" i="0" kern="1200">
                <a:solidFill>
                  <a:schemeClr val="tx2"/>
                </a:solidFill>
                <a:latin typeface="Sofia Pro Soft Regular" panose="020B0000000000000000" pitchFamily="34" charset="0"/>
                <a:ea typeface="+mn-ea"/>
                <a:cs typeface="+mn-cs"/>
              </a:defRPr>
            </a:lvl3pPr>
            <a:lvl4pPr marL="1600200" indent="-228600" algn="l" defTabSz="914400" rtl="0" eaLnBrk="1" latinLnBrk="0" hangingPunct="1">
              <a:lnSpc>
                <a:spcPct val="90000"/>
              </a:lnSpc>
              <a:spcBef>
                <a:spcPts val="500"/>
              </a:spcBef>
              <a:spcAft>
                <a:spcPts val="200"/>
              </a:spcAft>
              <a:buFont typeface="Arial" panose="020B0604020202020204" pitchFamily="34" charset="0"/>
              <a:buChar char="•"/>
              <a:defRPr sz="2200" b="0" i="0" kern="1200">
                <a:solidFill>
                  <a:schemeClr val="tx2"/>
                </a:solidFill>
                <a:latin typeface="Sofia Pro Soft Regular" panose="020B0000000000000000" pitchFamily="34" charset="0"/>
                <a:ea typeface="+mn-ea"/>
                <a:cs typeface="+mn-cs"/>
              </a:defRPr>
            </a:lvl4pPr>
            <a:lvl5pPr marL="2057400" indent="-228600" algn="l" defTabSz="914400" rtl="0" eaLnBrk="1" latinLnBrk="0" hangingPunct="1">
              <a:lnSpc>
                <a:spcPct val="90000"/>
              </a:lnSpc>
              <a:spcBef>
                <a:spcPts val="500"/>
              </a:spcBef>
              <a:spcAft>
                <a:spcPts val="200"/>
              </a:spcAft>
              <a:buFont typeface="Arial" panose="020B0604020202020204" pitchFamily="34" charset="0"/>
              <a:buChar char="•"/>
              <a:defRPr sz="2200" b="0" i="0" kern="1200">
                <a:solidFill>
                  <a:schemeClr val="tx2"/>
                </a:solidFill>
                <a:latin typeface="Sofia Pro Soft Regular" panose="020B0000000000000000"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50000"/>
              </a:lnSpc>
              <a:buFont typeface="Arial" panose="020B0604020202020204" pitchFamily="34" charset="0"/>
              <a:buNone/>
            </a:pPr>
            <a:br>
              <a:rPr lang="en-US" sz="1400">
                <a:solidFill>
                  <a:srgbClr val="660806"/>
                </a:solidFill>
                <a:latin typeface="+mj-lt"/>
              </a:rPr>
            </a:br>
            <a:r>
              <a:rPr lang="en-US" sz="1400" b="0" i="0">
                <a:solidFill>
                  <a:srgbClr val="660806"/>
                </a:solidFill>
                <a:effectLst/>
                <a:latin typeface="+mj-lt"/>
              </a:rPr>
              <a:t>After numerous struggles, the villagers eventually discovered </a:t>
            </a:r>
            <a:r>
              <a:rPr lang="en-US" sz="1400" b="0" i="0" err="1">
                <a:solidFill>
                  <a:srgbClr val="660806"/>
                </a:solidFill>
                <a:effectLst/>
                <a:latin typeface="+mj-lt"/>
              </a:rPr>
              <a:t>Nian’s</a:t>
            </a:r>
            <a:r>
              <a:rPr lang="en-US" sz="1400" b="0" i="0">
                <a:solidFill>
                  <a:srgbClr val="660806"/>
                </a:solidFill>
                <a:effectLst/>
                <a:latin typeface="+mj-lt"/>
              </a:rPr>
              <a:t> weakness. The monster was afraid of the color red, firelight, and loud noises.</a:t>
            </a:r>
            <a:endParaRPr lang="zh-CN" altLang="en-US" sz="1800">
              <a:solidFill>
                <a:srgbClr val="660806"/>
              </a:solidFill>
              <a:latin typeface="+mj-lt"/>
            </a:endParaRPr>
          </a:p>
        </p:txBody>
      </p:sp>
      <p:sp>
        <p:nvSpPr>
          <p:cNvPr id="3" name="内容占位符 8">
            <a:extLst>
              <a:ext uri="{FF2B5EF4-FFF2-40B4-BE49-F238E27FC236}">
                <a16:creationId xmlns:a16="http://schemas.microsoft.com/office/drawing/2014/main" id="{5EF867E7-61E1-AED9-2932-70030720AD31}"/>
              </a:ext>
            </a:extLst>
          </p:cNvPr>
          <p:cNvSpPr txBox="1">
            <a:spLocks/>
          </p:cNvSpPr>
          <p:nvPr/>
        </p:nvSpPr>
        <p:spPr>
          <a:xfrm>
            <a:off x="8110402" y="1409549"/>
            <a:ext cx="3526919" cy="3200201"/>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spcAft>
                <a:spcPts val="200"/>
              </a:spcAft>
              <a:buFont typeface="Arial" panose="020B0604020202020204" pitchFamily="34" charset="0"/>
              <a:buChar char="•"/>
              <a:defRPr sz="2200" b="0" i="0" kern="1200">
                <a:solidFill>
                  <a:schemeClr val="tx2"/>
                </a:solidFill>
                <a:latin typeface="Sofia Pro Soft Regular" panose="020B0000000000000000" pitchFamily="34" charset="0"/>
                <a:ea typeface="+mn-ea"/>
                <a:cs typeface="+mn-cs"/>
              </a:defRPr>
            </a:lvl1pPr>
            <a:lvl2pPr marL="685800" indent="-228600" algn="l" defTabSz="914400" rtl="0" eaLnBrk="1" latinLnBrk="0" hangingPunct="1">
              <a:lnSpc>
                <a:spcPct val="90000"/>
              </a:lnSpc>
              <a:spcBef>
                <a:spcPts val="500"/>
              </a:spcBef>
              <a:spcAft>
                <a:spcPts val="200"/>
              </a:spcAft>
              <a:buFont typeface="Arial" panose="020B0604020202020204" pitchFamily="34" charset="0"/>
              <a:buChar char="•"/>
              <a:defRPr sz="2200" b="0" i="0" kern="1200">
                <a:solidFill>
                  <a:schemeClr val="tx2"/>
                </a:solidFill>
                <a:latin typeface="Sofia Pro Soft Regular" panose="020B0000000000000000" pitchFamily="34" charset="0"/>
                <a:ea typeface="+mn-ea"/>
                <a:cs typeface="+mn-cs"/>
              </a:defRPr>
            </a:lvl2pPr>
            <a:lvl3pPr marL="1143000" indent="-228600" algn="l" defTabSz="914400" rtl="0" eaLnBrk="1" latinLnBrk="0" hangingPunct="1">
              <a:lnSpc>
                <a:spcPct val="90000"/>
              </a:lnSpc>
              <a:spcBef>
                <a:spcPts val="500"/>
              </a:spcBef>
              <a:spcAft>
                <a:spcPts val="200"/>
              </a:spcAft>
              <a:buFont typeface="Arial" panose="020B0604020202020204" pitchFamily="34" charset="0"/>
              <a:buChar char="•"/>
              <a:defRPr sz="2200" b="0" i="0" kern="1200">
                <a:solidFill>
                  <a:schemeClr val="tx2"/>
                </a:solidFill>
                <a:latin typeface="Sofia Pro Soft Regular" panose="020B0000000000000000" pitchFamily="34" charset="0"/>
                <a:ea typeface="+mn-ea"/>
                <a:cs typeface="+mn-cs"/>
              </a:defRPr>
            </a:lvl3pPr>
            <a:lvl4pPr marL="1600200" indent="-228600" algn="l" defTabSz="914400" rtl="0" eaLnBrk="1" latinLnBrk="0" hangingPunct="1">
              <a:lnSpc>
                <a:spcPct val="90000"/>
              </a:lnSpc>
              <a:spcBef>
                <a:spcPts val="500"/>
              </a:spcBef>
              <a:spcAft>
                <a:spcPts val="200"/>
              </a:spcAft>
              <a:buFont typeface="Arial" panose="020B0604020202020204" pitchFamily="34" charset="0"/>
              <a:buChar char="•"/>
              <a:defRPr sz="2200" b="0" i="0" kern="1200">
                <a:solidFill>
                  <a:schemeClr val="tx2"/>
                </a:solidFill>
                <a:latin typeface="Sofia Pro Soft Regular" panose="020B0000000000000000" pitchFamily="34" charset="0"/>
                <a:ea typeface="+mn-ea"/>
                <a:cs typeface="+mn-cs"/>
              </a:defRPr>
            </a:lvl4pPr>
            <a:lvl5pPr marL="2057400" indent="-228600" algn="l" defTabSz="914400" rtl="0" eaLnBrk="1" latinLnBrk="0" hangingPunct="1">
              <a:lnSpc>
                <a:spcPct val="90000"/>
              </a:lnSpc>
              <a:spcBef>
                <a:spcPts val="500"/>
              </a:spcBef>
              <a:spcAft>
                <a:spcPts val="200"/>
              </a:spcAft>
              <a:buFont typeface="Arial" panose="020B0604020202020204" pitchFamily="34" charset="0"/>
              <a:buChar char="•"/>
              <a:defRPr sz="2200" b="0" i="0" kern="1200">
                <a:solidFill>
                  <a:schemeClr val="tx2"/>
                </a:solidFill>
                <a:latin typeface="Sofia Pro Soft Regular" panose="020B0000000000000000"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50000"/>
              </a:lnSpc>
              <a:buFont typeface="Arial" panose="020B0604020202020204" pitchFamily="34" charset="0"/>
              <a:buNone/>
            </a:pPr>
            <a:r>
              <a:rPr lang="en-US" sz="1400" b="0" i="0">
                <a:solidFill>
                  <a:srgbClr val="660806"/>
                </a:solidFill>
                <a:effectLst/>
                <a:latin typeface="+mj-lt"/>
              </a:rPr>
              <a:t>This fight against </a:t>
            </a:r>
            <a:r>
              <a:rPr lang="en-US" sz="1400" b="0" i="0" err="1">
                <a:solidFill>
                  <a:srgbClr val="660806"/>
                </a:solidFill>
                <a:effectLst/>
                <a:latin typeface="+mj-lt"/>
              </a:rPr>
              <a:t>Nian</a:t>
            </a:r>
            <a:r>
              <a:rPr lang="en-US" sz="1400" b="0" i="0">
                <a:solidFill>
                  <a:srgbClr val="660806"/>
                </a:solidFill>
                <a:effectLst/>
                <a:latin typeface="+mj-lt"/>
              </a:rPr>
              <a:t> later evolved into the Lunar New Year traditions we practice today. Chinese families put up red banners on their doors, </a:t>
            </a:r>
            <a:r>
              <a:rPr lang="en-US" sz="1400">
                <a:solidFill>
                  <a:srgbClr val="660806"/>
                </a:solidFill>
                <a:latin typeface="+mj-lt"/>
              </a:rPr>
              <a:t>light lanterns, and set off firecrackers and fireworks to symbolically drive away the monster. </a:t>
            </a:r>
          </a:p>
          <a:p>
            <a:pPr marL="0" indent="0">
              <a:lnSpc>
                <a:spcPct val="150000"/>
              </a:lnSpc>
              <a:buFont typeface="Arial" panose="020B0604020202020204" pitchFamily="34" charset="0"/>
              <a:buNone/>
            </a:pPr>
            <a:r>
              <a:rPr lang="en-US" sz="1400">
                <a:solidFill>
                  <a:srgbClr val="660806"/>
                </a:solidFill>
                <a:latin typeface="+mj-lt"/>
              </a:rPr>
              <a:t>There’s even a New Year’s greeting in Chinese that references this story: </a:t>
            </a:r>
            <a:r>
              <a:rPr lang="en-US" sz="1400" b="0" i="0">
                <a:solidFill>
                  <a:srgbClr val="660806"/>
                </a:solidFill>
                <a:effectLst/>
                <a:latin typeface="+mj-lt"/>
              </a:rPr>
              <a:t>"We've survived another year!"</a:t>
            </a:r>
            <a:endParaRPr lang="zh-CN" altLang="en-US" sz="1800">
              <a:solidFill>
                <a:srgbClr val="660806"/>
              </a:solidFill>
              <a:latin typeface="+mj-lt"/>
            </a:endParaRPr>
          </a:p>
        </p:txBody>
      </p:sp>
      <p:sp>
        <p:nvSpPr>
          <p:cNvPr id="18" name="箭头: 上弧形 17">
            <a:extLst>
              <a:ext uri="{FF2B5EF4-FFF2-40B4-BE49-F238E27FC236}">
                <a16:creationId xmlns:a16="http://schemas.microsoft.com/office/drawing/2014/main" id="{9D9A2A5D-4746-D5F6-264E-F662F7F3160D}"/>
              </a:ext>
            </a:extLst>
          </p:cNvPr>
          <p:cNvSpPr/>
          <p:nvPr/>
        </p:nvSpPr>
        <p:spPr>
          <a:xfrm rot="2329848">
            <a:off x="3732431" y="3138133"/>
            <a:ext cx="909782" cy="504787"/>
          </a:xfrm>
          <a:prstGeom prst="curvedDownArrow">
            <a:avLst/>
          </a:prstGeom>
          <a:solidFill>
            <a:srgbClr val="84D6D6"/>
          </a:solidFill>
          <a:ln>
            <a:solidFill>
              <a:srgbClr val="84D6D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ln w="0"/>
              <a:solidFill>
                <a:schemeClr val="accent1"/>
              </a:solidFill>
              <a:effectLst>
                <a:outerShdw blurRad="38100" dist="25400" dir="5400000" algn="ctr" rotWithShape="0">
                  <a:srgbClr val="6E747A">
                    <a:alpha val="43000"/>
                  </a:srgbClr>
                </a:outerShdw>
              </a:effectLst>
            </a:endParaRPr>
          </a:p>
        </p:txBody>
      </p:sp>
      <p:sp>
        <p:nvSpPr>
          <p:cNvPr id="19" name="箭头: 下弧形 18">
            <a:extLst>
              <a:ext uri="{FF2B5EF4-FFF2-40B4-BE49-F238E27FC236}">
                <a16:creationId xmlns:a16="http://schemas.microsoft.com/office/drawing/2014/main" id="{1829C5A4-8F70-6FF5-5860-D71348E3822A}"/>
              </a:ext>
            </a:extLst>
          </p:cNvPr>
          <p:cNvSpPr/>
          <p:nvPr/>
        </p:nvSpPr>
        <p:spPr>
          <a:xfrm rot="19638110">
            <a:off x="7750783" y="4781610"/>
            <a:ext cx="1042416" cy="550962"/>
          </a:xfrm>
          <a:prstGeom prst="curvedUpArrow">
            <a:avLst/>
          </a:prstGeom>
          <a:solidFill>
            <a:srgbClr val="84D6D6"/>
          </a:solidFill>
          <a:ln>
            <a:solidFill>
              <a:srgbClr val="84D6D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Tree>
    <p:extLst>
      <p:ext uri="{BB962C8B-B14F-4D97-AF65-F5344CB8AC3E}">
        <p14:creationId xmlns:p14="http://schemas.microsoft.com/office/powerpoint/2010/main" val="24339011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a:extLst>
              <a:ext uri="{FF2B5EF4-FFF2-40B4-BE49-F238E27FC236}">
                <a16:creationId xmlns:a16="http://schemas.microsoft.com/office/drawing/2014/main" id="{A8735864-5CC8-CB9E-8B6C-50152ACD2167}"/>
              </a:ext>
            </a:extLst>
          </p:cNvPr>
          <p:cNvPicPr>
            <a:picLocks noChangeAspect="1"/>
          </p:cNvPicPr>
          <p:nvPr/>
        </p:nvPicPr>
        <p:blipFill>
          <a:blip r:embed="rId2"/>
          <a:stretch>
            <a:fillRect/>
          </a:stretch>
        </p:blipFill>
        <p:spPr>
          <a:xfrm>
            <a:off x="0" y="0"/>
            <a:ext cx="12192000" cy="6858000"/>
          </a:xfrm>
          <a:prstGeom prst="rect">
            <a:avLst/>
          </a:prstGeom>
        </p:spPr>
      </p:pic>
      <p:sp>
        <p:nvSpPr>
          <p:cNvPr id="8" name="标题 7">
            <a:extLst>
              <a:ext uri="{FF2B5EF4-FFF2-40B4-BE49-F238E27FC236}">
                <a16:creationId xmlns:a16="http://schemas.microsoft.com/office/drawing/2014/main" id="{41CF329A-43D2-52FB-5E75-1C870800EA32}"/>
              </a:ext>
            </a:extLst>
          </p:cNvPr>
          <p:cNvSpPr>
            <a:spLocks noGrp="1"/>
          </p:cNvSpPr>
          <p:nvPr>
            <p:ph type="title"/>
          </p:nvPr>
        </p:nvSpPr>
        <p:spPr>
          <a:xfrm>
            <a:off x="3116945" y="217716"/>
            <a:ext cx="6299197" cy="1001486"/>
          </a:xfrm>
        </p:spPr>
        <p:txBody>
          <a:bodyPr anchor="ctr"/>
          <a:lstStyle/>
          <a:p>
            <a:pPr algn="ctr"/>
            <a:r>
              <a:rPr lang="zh-CN" altLang="en-US" b="0">
                <a:solidFill>
                  <a:srgbClr val="FFFFDB"/>
                </a:solidFill>
                <a:latin typeface="FZCuYuan-M03S" panose="02000000000000000000" pitchFamily="2" charset="-122"/>
                <a:ea typeface="FZCuYuan-M03S" panose="02000000000000000000" pitchFamily="2" charset="-122"/>
              </a:rPr>
              <a:t>为什么说今年是龙年？</a:t>
            </a:r>
          </a:p>
        </p:txBody>
      </p:sp>
      <p:pic>
        <p:nvPicPr>
          <p:cNvPr id="5" name="图片 4">
            <a:extLst>
              <a:ext uri="{FF2B5EF4-FFF2-40B4-BE49-F238E27FC236}">
                <a16:creationId xmlns:a16="http://schemas.microsoft.com/office/drawing/2014/main" id="{5076B1E6-569C-DCDA-ECF7-7A08E473DDF5}"/>
              </a:ext>
            </a:extLst>
          </p:cNvPr>
          <p:cNvPicPr>
            <a:picLocks noChangeAspect="1"/>
          </p:cNvPicPr>
          <p:nvPr/>
        </p:nvPicPr>
        <p:blipFill>
          <a:blip r:embed="rId3"/>
          <a:stretch>
            <a:fillRect/>
          </a:stretch>
        </p:blipFill>
        <p:spPr>
          <a:xfrm>
            <a:off x="363063" y="1192765"/>
            <a:ext cx="5573777" cy="4672776"/>
          </a:xfrm>
          <a:prstGeom prst="rect">
            <a:avLst/>
          </a:prstGeom>
        </p:spPr>
      </p:pic>
      <p:pic>
        <p:nvPicPr>
          <p:cNvPr id="10" name="图片 9">
            <a:extLst>
              <a:ext uri="{FF2B5EF4-FFF2-40B4-BE49-F238E27FC236}">
                <a16:creationId xmlns:a16="http://schemas.microsoft.com/office/drawing/2014/main" id="{7E968354-8BD8-B06F-B451-381500159009}"/>
              </a:ext>
            </a:extLst>
          </p:cNvPr>
          <p:cNvPicPr>
            <a:picLocks noChangeAspect="1"/>
          </p:cNvPicPr>
          <p:nvPr/>
        </p:nvPicPr>
        <p:blipFill>
          <a:blip r:embed="rId4"/>
          <a:stretch>
            <a:fillRect/>
          </a:stretch>
        </p:blipFill>
        <p:spPr>
          <a:xfrm>
            <a:off x="6255161" y="1458684"/>
            <a:ext cx="5899878" cy="5354985"/>
          </a:xfrm>
          <a:prstGeom prst="rect">
            <a:avLst/>
          </a:prstGeom>
        </p:spPr>
      </p:pic>
      <p:sp>
        <p:nvSpPr>
          <p:cNvPr id="9" name="内容占位符 8">
            <a:extLst>
              <a:ext uri="{FF2B5EF4-FFF2-40B4-BE49-F238E27FC236}">
                <a16:creationId xmlns:a16="http://schemas.microsoft.com/office/drawing/2014/main" id="{7D70730A-7B2D-0243-6782-ED7EBEE7FC2E}"/>
              </a:ext>
            </a:extLst>
          </p:cNvPr>
          <p:cNvSpPr>
            <a:spLocks noGrp="1"/>
          </p:cNvSpPr>
          <p:nvPr>
            <p:ph idx="1"/>
          </p:nvPr>
        </p:nvSpPr>
        <p:spPr>
          <a:xfrm>
            <a:off x="453254" y="1642814"/>
            <a:ext cx="5327382" cy="2166258"/>
          </a:xfrm>
        </p:spPr>
        <p:txBody>
          <a:bodyPr>
            <a:noAutofit/>
          </a:bodyPr>
          <a:lstStyle/>
          <a:p>
            <a:pPr marL="0" indent="0">
              <a:lnSpc>
                <a:spcPct val="150000"/>
              </a:lnSpc>
              <a:buNone/>
            </a:pPr>
            <a:r>
              <a:rPr lang="zh-CN" altLang="en-US" sz="1600" b="1">
                <a:solidFill>
                  <a:srgbClr val="660806"/>
                </a:solidFill>
              </a:rPr>
              <a:t>首先你要知道什么是十二生肖</a:t>
            </a:r>
            <a:endParaRPr lang="en-US" altLang="zh-CN" sz="1600" b="1">
              <a:solidFill>
                <a:srgbClr val="660806"/>
              </a:solidFill>
            </a:endParaRPr>
          </a:p>
          <a:p>
            <a:pPr marL="0" indent="0">
              <a:lnSpc>
                <a:spcPct val="150000"/>
              </a:lnSpc>
              <a:buNone/>
            </a:pPr>
            <a:r>
              <a:rPr lang="zh-CN" altLang="en-US" sz="1600">
                <a:solidFill>
                  <a:srgbClr val="660806"/>
                </a:solidFill>
              </a:rPr>
              <a:t>最开始十二生肖的由来，主要是为了计算年号的，用十二种动物来计算每一年的年号，方便人们知道时间和年份的变化。因为古代的人更喜欢用腾图来标记，故而选择了在众多的动物之中，选择了是十二种动物来作为十二生肖，来定做年号。</a:t>
            </a:r>
          </a:p>
        </p:txBody>
      </p:sp>
      <p:sp>
        <p:nvSpPr>
          <p:cNvPr id="6" name="灯片编号占位符 5">
            <a:extLst>
              <a:ext uri="{FF2B5EF4-FFF2-40B4-BE49-F238E27FC236}">
                <a16:creationId xmlns:a16="http://schemas.microsoft.com/office/drawing/2014/main" id="{B997D1E9-ACD7-C4EA-BF1B-4512B3D93693}"/>
              </a:ext>
            </a:extLst>
          </p:cNvPr>
          <p:cNvSpPr>
            <a:spLocks noGrp="1"/>
          </p:cNvSpPr>
          <p:nvPr>
            <p:ph type="sldNum" sz="quarter" idx="12"/>
          </p:nvPr>
        </p:nvSpPr>
        <p:spPr>
          <a:xfrm>
            <a:off x="11450319" y="6285519"/>
            <a:ext cx="450345" cy="365125"/>
          </a:xfrm>
        </p:spPr>
        <p:txBody>
          <a:bodyPr/>
          <a:lstStyle/>
          <a:p>
            <a:fld id="{6EF9229D-1AB2-D744-B11C-4308820F9929}" type="slidenum">
              <a:rPr lang="en-US" smtClean="0"/>
              <a:pPr/>
              <a:t>8</a:t>
            </a:fld>
            <a:endParaRPr lang="en-US"/>
          </a:p>
        </p:txBody>
      </p:sp>
      <p:sp>
        <p:nvSpPr>
          <p:cNvPr id="16" name="内容占位符 8">
            <a:extLst>
              <a:ext uri="{FF2B5EF4-FFF2-40B4-BE49-F238E27FC236}">
                <a16:creationId xmlns:a16="http://schemas.microsoft.com/office/drawing/2014/main" id="{4F631C38-90C6-C5DE-7DC3-76AA9E863D52}"/>
              </a:ext>
            </a:extLst>
          </p:cNvPr>
          <p:cNvSpPr txBox="1">
            <a:spLocks/>
          </p:cNvSpPr>
          <p:nvPr/>
        </p:nvSpPr>
        <p:spPr>
          <a:xfrm>
            <a:off x="453254" y="4048555"/>
            <a:ext cx="5327382" cy="1393374"/>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spcAft>
                <a:spcPts val="200"/>
              </a:spcAft>
              <a:buFont typeface="Arial" panose="020B0604020202020204" pitchFamily="34" charset="0"/>
              <a:buChar char="•"/>
              <a:defRPr sz="2200" b="0" i="0" kern="1200">
                <a:solidFill>
                  <a:schemeClr val="tx2"/>
                </a:solidFill>
                <a:latin typeface="Sofia Pro Soft Regular" panose="020B0000000000000000" pitchFamily="34" charset="0"/>
                <a:ea typeface="+mn-ea"/>
                <a:cs typeface="+mn-cs"/>
              </a:defRPr>
            </a:lvl1pPr>
            <a:lvl2pPr marL="685800" indent="-228600" algn="l" defTabSz="914400" rtl="0" eaLnBrk="1" latinLnBrk="0" hangingPunct="1">
              <a:lnSpc>
                <a:spcPct val="90000"/>
              </a:lnSpc>
              <a:spcBef>
                <a:spcPts val="500"/>
              </a:spcBef>
              <a:spcAft>
                <a:spcPts val="200"/>
              </a:spcAft>
              <a:buFont typeface="Arial" panose="020B0604020202020204" pitchFamily="34" charset="0"/>
              <a:buChar char="•"/>
              <a:defRPr sz="2200" b="0" i="0" kern="1200">
                <a:solidFill>
                  <a:schemeClr val="tx2"/>
                </a:solidFill>
                <a:latin typeface="Sofia Pro Soft Regular" panose="020B0000000000000000" pitchFamily="34" charset="0"/>
                <a:ea typeface="+mn-ea"/>
                <a:cs typeface="+mn-cs"/>
              </a:defRPr>
            </a:lvl2pPr>
            <a:lvl3pPr marL="1143000" indent="-228600" algn="l" defTabSz="914400" rtl="0" eaLnBrk="1" latinLnBrk="0" hangingPunct="1">
              <a:lnSpc>
                <a:spcPct val="90000"/>
              </a:lnSpc>
              <a:spcBef>
                <a:spcPts val="500"/>
              </a:spcBef>
              <a:spcAft>
                <a:spcPts val="200"/>
              </a:spcAft>
              <a:buFont typeface="Arial" panose="020B0604020202020204" pitchFamily="34" charset="0"/>
              <a:buChar char="•"/>
              <a:defRPr sz="2200" b="0" i="0" kern="1200">
                <a:solidFill>
                  <a:schemeClr val="tx2"/>
                </a:solidFill>
                <a:latin typeface="Sofia Pro Soft Regular" panose="020B0000000000000000" pitchFamily="34" charset="0"/>
                <a:ea typeface="+mn-ea"/>
                <a:cs typeface="+mn-cs"/>
              </a:defRPr>
            </a:lvl3pPr>
            <a:lvl4pPr marL="1600200" indent="-228600" algn="l" defTabSz="914400" rtl="0" eaLnBrk="1" latinLnBrk="0" hangingPunct="1">
              <a:lnSpc>
                <a:spcPct val="90000"/>
              </a:lnSpc>
              <a:spcBef>
                <a:spcPts val="500"/>
              </a:spcBef>
              <a:spcAft>
                <a:spcPts val="200"/>
              </a:spcAft>
              <a:buFont typeface="Arial" panose="020B0604020202020204" pitchFamily="34" charset="0"/>
              <a:buChar char="•"/>
              <a:defRPr sz="2200" b="0" i="0" kern="1200">
                <a:solidFill>
                  <a:schemeClr val="tx2"/>
                </a:solidFill>
                <a:latin typeface="Sofia Pro Soft Regular" panose="020B0000000000000000" pitchFamily="34" charset="0"/>
                <a:ea typeface="+mn-ea"/>
                <a:cs typeface="+mn-cs"/>
              </a:defRPr>
            </a:lvl4pPr>
            <a:lvl5pPr marL="2057400" indent="-228600" algn="l" defTabSz="914400" rtl="0" eaLnBrk="1" latinLnBrk="0" hangingPunct="1">
              <a:lnSpc>
                <a:spcPct val="90000"/>
              </a:lnSpc>
              <a:spcBef>
                <a:spcPts val="500"/>
              </a:spcBef>
              <a:spcAft>
                <a:spcPts val="200"/>
              </a:spcAft>
              <a:buFont typeface="Arial" panose="020B0604020202020204" pitchFamily="34" charset="0"/>
              <a:buChar char="•"/>
              <a:defRPr sz="2200" b="0" i="0" kern="1200">
                <a:solidFill>
                  <a:schemeClr val="tx2"/>
                </a:solidFill>
                <a:latin typeface="Sofia Pro Soft Regular" panose="020B0000000000000000"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50000"/>
              </a:lnSpc>
              <a:buFont typeface="Arial" panose="020B0604020202020204" pitchFamily="34" charset="0"/>
              <a:buNone/>
            </a:pPr>
            <a:r>
              <a:rPr lang="zh-CN" altLang="en-US" sz="1600">
                <a:solidFill>
                  <a:srgbClr val="660806"/>
                </a:solidFill>
              </a:rPr>
              <a:t>十二生肖的顺序是：子鼠、丑牛、寅虎、卯兔、辰龙、巳蛇、午马、未羊、申猴、酉鸡、戌狗、亥猪。</a:t>
            </a:r>
            <a:endParaRPr lang="zh-CN" altLang="en-US" sz="1600" i="1">
              <a:solidFill>
                <a:srgbClr val="660806"/>
              </a:solidFill>
            </a:endParaRPr>
          </a:p>
        </p:txBody>
      </p:sp>
      <p:sp>
        <p:nvSpPr>
          <p:cNvPr id="2" name="内容占位符 8">
            <a:extLst>
              <a:ext uri="{FF2B5EF4-FFF2-40B4-BE49-F238E27FC236}">
                <a16:creationId xmlns:a16="http://schemas.microsoft.com/office/drawing/2014/main" id="{3E8961D1-F75C-DC75-9717-AFCD8EE2F046}"/>
              </a:ext>
            </a:extLst>
          </p:cNvPr>
          <p:cNvSpPr txBox="1">
            <a:spLocks/>
          </p:cNvSpPr>
          <p:nvPr/>
        </p:nvSpPr>
        <p:spPr>
          <a:xfrm>
            <a:off x="6706951" y="1895974"/>
            <a:ext cx="4816467" cy="2351314"/>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spcAft>
                <a:spcPts val="200"/>
              </a:spcAft>
              <a:buFont typeface="Arial" panose="020B0604020202020204" pitchFamily="34" charset="0"/>
              <a:buChar char="•"/>
              <a:defRPr sz="2200" b="0" i="0" kern="1200">
                <a:solidFill>
                  <a:schemeClr val="tx2"/>
                </a:solidFill>
                <a:latin typeface="Sofia Pro Soft Regular" panose="020B0000000000000000" pitchFamily="34" charset="0"/>
                <a:ea typeface="+mn-ea"/>
                <a:cs typeface="+mn-cs"/>
              </a:defRPr>
            </a:lvl1pPr>
            <a:lvl2pPr marL="685800" indent="-228600" algn="l" defTabSz="914400" rtl="0" eaLnBrk="1" latinLnBrk="0" hangingPunct="1">
              <a:lnSpc>
                <a:spcPct val="90000"/>
              </a:lnSpc>
              <a:spcBef>
                <a:spcPts val="500"/>
              </a:spcBef>
              <a:spcAft>
                <a:spcPts val="200"/>
              </a:spcAft>
              <a:buFont typeface="Arial" panose="020B0604020202020204" pitchFamily="34" charset="0"/>
              <a:buChar char="•"/>
              <a:defRPr sz="2200" b="0" i="0" kern="1200">
                <a:solidFill>
                  <a:schemeClr val="tx2"/>
                </a:solidFill>
                <a:latin typeface="Sofia Pro Soft Regular" panose="020B0000000000000000" pitchFamily="34" charset="0"/>
                <a:ea typeface="+mn-ea"/>
                <a:cs typeface="+mn-cs"/>
              </a:defRPr>
            </a:lvl2pPr>
            <a:lvl3pPr marL="1143000" indent="-228600" algn="l" defTabSz="914400" rtl="0" eaLnBrk="1" latinLnBrk="0" hangingPunct="1">
              <a:lnSpc>
                <a:spcPct val="90000"/>
              </a:lnSpc>
              <a:spcBef>
                <a:spcPts val="500"/>
              </a:spcBef>
              <a:spcAft>
                <a:spcPts val="200"/>
              </a:spcAft>
              <a:buFont typeface="Arial" panose="020B0604020202020204" pitchFamily="34" charset="0"/>
              <a:buChar char="•"/>
              <a:defRPr sz="2200" b="0" i="0" kern="1200">
                <a:solidFill>
                  <a:schemeClr val="tx2"/>
                </a:solidFill>
                <a:latin typeface="Sofia Pro Soft Regular" panose="020B0000000000000000" pitchFamily="34" charset="0"/>
                <a:ea typeface="+mn-ea"/>
                <a:cs typeface="+mn-cs"/>
              </a:defRPr>
            </a:lvl3pPr>
            <a:lvl4pPr marL="1600200" indent="-228600" algn="l" defTabSz="914400" rtl="0" eaLnBrk="1" latinLnBrk="0" hangingPunct="1">
              <a:lnSpc>
                <a:spcPct val="90000"/>
              </a:lnSpc>
              <a:spcBef>
                <a:spcPts val="500"/>
              </a:spcBef>
              <a:spcAft>
                <a:spcPts val="200"/>
              </a:spcAft>
              <a:buFont typeface="Arial" panose="020B0604020202020204" pitchFamily="34" charset="0"/>
              <a:buChar char="•"/>
              <a:defRPr sz="2200" b="0" i="0" kern="1200">
                <a:solidFill>
                  <a:schemeClr val="tx2"/>
                </a:solidFill>
                <a:latin typeface="Sofia Pro Soft Regular" panose="020B0000000000000000" pitchFamily="34" charset="0"/>
                <a:ea typeface="+mn-ea"/>
                <a:cs typeface="+mn-cs"/>
              </a:defRPr>
            </a:lvl4pPr>
            <a:lvl5pPr marL="2057400" indent="-228600" algn="l" defTabSz="914400" rtl="0" eaLnBrk="1" latinLnBrk="0" hangingPunct="1">
              <a:lnSpc>
                <a:spcPct val="90000"/>
              </a:lnSpc>
              <a:spcBef>
                <a:spcPts val="500"/>
              </a:spcBef>
              <a:spcAft>
                <a:spcPts val="200"/>
              </a:spcAft>
              <a:buFont typeface="Arial" panose="020B0604020202020204" pitchFamily="34" charset="0"/>
              <a:buChar char="•"/>
              <a:defRPr sz="2200" b="0" i="0" kern="1200">
                <a:solidFill>
                  <a:schemeClr val="tx2"/>
                </a:solidFill>
                <a:latin typeface="Sofia Pro Soft Regular" panose="020B0000000000000000"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50000"/>
              </a:lnSpc>
              <a:buFont typeface="Arial" panose="020B0604020202020204" pitchFamily="34" charset="0"/>
              <a:buNone/>
            </a:pPr>
            <a:r>
              <a:rPr lang="zh-CN" altLang="en-US" sz="1600">
                <a:solidFill>
                  <a:srgbClr val="660806"/>
                </a:solidFill>
              </a:rPr>
              <a:t>根据天干地支计算方法，</a:t>
            </a:r>
            <a:r>
              <a:rPr lang="en-US" altLang="zh-CN" sz="1600">
                <a:solidFill>
                  <a:srgbClr val="660806"/>
                </a:solidFill>
              </a:rPr>
              <a:t>2024</a:t>
            </a:r>
            <a:r>
              <a:rPr lang="zh-CN" altLang="en-US" sz="1600">
                <a:solidFill>
                  <a:srgbClr val="660806"/>
                </a:solidFill>
              </a:rPr>
              <a:t>年属于龙年。在中华文化中，龙象征着吉祥、繁荣和生机，因此龙年被认为是一个充满希望和机遇的年份。</a:t>
            </a:r>
            <a:r>
              <a:rPr lang="en-US" altLang="zh-CN" sz="1600">
                <a:solidFill>
                  <a:srgbClr val="660806"/>
                </a:solidFill>
              </a:rPr>
              <a:t>2024</a:t>
            </a:r>
            <a:r>
              <a:rPr lang="zh-CN" altLang="en-US" sz="1600">
                <a:solidFill>
                  <a:srgbClr val="660806"/>
                </a:solidFill>
              </a:rPr>
              <a:t>年也是自</a:t>
            </a:r>
            <a:r>
              <a:rPr lang="en-US" altLang="zh-CN" sz="1600">
                <a:solidFill>
                  <a:srgbClr val="660806"/>
                </a:solidFill>
              </a:rPr>
              <a:t>1896</a:t>
            </a:r>
            <a:r>
              <a:rPr lang="zh-CN" altLang="en-US" sz="1600">
                <a:solidFill>
                  <a:srgbClr val="660806"/>
                </a:solidFill>
              </a:rPr>
              <a:t>年以来第三个连续的闰年龙年，被称为“青龙年”，这在民间被认为是一个特别吉祥的年份，人们期待在青龙年中迎接好运和成功。</a:t>
            </a:r>
            <a:endParaRPr lang="zh-CN" altLang="en-US" sz="1600" i="1">
              <a:solidFill>
                <a:srgbClr val="660806"/>
              </a:solidFill>
            </a:endParaRPr>
          </a:p>
        </p:txBody>
      </p:sp>
    </p:spTree>
    <p:extLst>
      <p:ext uri="{BB962C8B-B14F-4D97-AF65-F5344CB8AC3E}">
        <p14:creationId xmlns:p14="http://schemas.microsoft.com/office/powerpoint/2010/main" val="352559920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a:extLst>
              <a:ext uri="{FF2B5EF4-FFF2-40B4-BE49-F238E27FC236}">
                <a16:creationId xmlns:a16="http://schemas.microsoft.com/office/drawing/2014/main" id="{14D8C87E-3258-C3EA-8FA3-846D089963CC}"/>
              </a:ext>
            </a:extLst>
          </p:cNvPr>
          <p:cNvPicPr>
            <a:picLocks noChangeAspect="1"/>
          </p:cNvPicPr>
          <p:nvPr/>
        </p:nvPicPr>
        <p:blipFill>
          <a:blip r:embed="rId2"/>
          <a:stretch>
            <a:fillRect/>
          </a:stretch>
        </p:blipFill>
        <p:spPr>
          <a:xfrm>
            <a:off x="0" y="0"/>
            <a:ext cx="12192000" cy="6858000"/>
          </a:xfrm>
          <a:prstGeom prst="rect">
            <a:avLst/>
          </a:prstGeom>
        </p:spPr>
      </p:pic>
      <p:pic>
        <p:nvPicPr>
          <p:cNvPr id="4" name="图片 3">
            <a:extLst>
              <a:ext uri="{FF2B5EF4-FFF2-40B4-BE49-F238E27FC236}">
                <a16:creationId xmlns:a16="http://schemas.microsoft.com/office/drawing/2014/main" id="{1E2AFE09-60D6-3DEC-2CF3-3C6C6E0F1BCF}"/>
              </a:ext>
            </a:extLst>
          </p:cNvPr>
          <p:cNvPicPr>
            <a:picLocks noChangeAspect="1"/>
          </p:cNvPicPr>
          <p:nvPr/>
        </p:nvPicPr>
        <p:blipFill>
          <a:blip r:embed="rId3"/>
          <a:stretch>
            <a:fillRect/>
          </a:stretch>
        </p:blipFill>
        <p:spPr>
          <a:xfrm>
            <a:off x="363063" y="1192765"/>
            <a:ext cx="5573777" cy="4672776"/>
          </a:xfrm>
          <a:prstGeom prst="rect">
            <a:avLst/>
          </a:prstGeom>
        </p:spPr>
      </p:pic>
      <p:pic>
        <p:nvPicPr>
          <p:cNvPr id="5" name="图片 4">
            <a:extLst>
              <a:ext uri="{FF2B5EF4-FFF2-40B4-BE49-F238E27FC236}">
                <a16:creationId xmlns:a16="http://schemas.microsoft.com/office/drawing/2014/main" id="{EAE9C16D-CBFA-F3DA-56C4-3595C417A94D}"/>
              </a:ext>
            </a:extLst>
          </p:cNvPr>
          <p:cNvPicPr>
            <a:picLocks noChangeAspect="1"/>
          </p:cNvPicPr>
          <p:nvPr/>
        </p:nvPicPr>
        <p:blipFill>
          <a:blip r:embed="rId4"/>
          <a:stretch>
            <a:fillRect/>
          </a:stretch>
        </p:blipFill>
        <p:spPr>
          <a:xfrm>
            <a:off x="6255161" y="1458684"/>
            <a:ext cx="5899878" cy="5354985"/>
          </a:xfrm>
          <a:prstGeom prst="rect">
            <a:avLst/>
          </a:prstGeom>
        </p:spPr>
      </p:pic>
      <p:sp>
        <p:nvSpPr>
          <p:cNvPr id="8" name="标题 7">
            <a:extLst>
              <a:ext uri="{FF2B5EF4-FFF2-40B4-BE49-F238E27FC236}">
                <a16:creationId xmlns:a16="http://schemas.microsoft.com/office/drawing/2014/main" id="{41CF329A-43D2-52FB-5E75-1C870800EA32}"/>
              </a:ext>
            </a:extLst>
          </p:cNvPr>
          <p:cNvSpPr>
            <a:spLocks noGrp="1"/>
          </p:cNvSpPr>
          <p:nvPr>
            <p:ph type="title"/>
          </p:nvPr>
        </p:nvSpPr>
        <p:spPr>
          <a:xfrm>
            <a:off x="2002147" y="217716"/>
            <a:ext cx="8187706" cy="1001486"/>
          </a:xfrm>
        </p:spPr>
        <p:txBody>
          <a:bodyPr anchor="ctr"/>
          <a:lstStyle/>
          <a:p>
            <a:pPr algn="ctr"/>
            <a:r>
              <a:rPr lang="en-US" altLang="zh-CN">
                <a:solidFill>
                  <a:srgbClr val="FFFFDB"/>
                </a:solidFill>
              </a:rPr>
              <a:t>Why is 2024 the Year of the Dragon? </a:t>
            </a:r>
            <a:endParaRPr lang="zh-CN" altLang="en-US">
              <a:solidFill>
                <a:srgbClr val="FFFFDB"/>
              </a:solidFill>
            </a:endParaRPr>
          </a:p>
        </p:txBody>
      </p:sp>
      <p:sp>
        <p:nvSpPr>
          <p:cNvPr id="9" name="内容占位符 8">
            <a:extLst>
              <a:ext uri="{FF2B5EF4-FFF2-40B4-BE49-F238E27FC236}">
                <a16:creationId xmlns:a16="http://schemas.microsoft.com/office/drawing/2014/main" id="{7D70730A-7B2D-0243-6782-ED7EBEE7FC2E}"/>
              </a:ext>
            </a:extLst>
          </p:cNvPr>
          <p:cNvSpPr>
            <a:spLocks noGrp="1"/>
          </p:cNvSpPr>
          <p:nvPr>
            <p:ph idx="1"/>
          </p:nvPr>
        </p:nvSpPr>
        <p:spPr>
          <a:xfrm>
            <a:off x="404345" y="1696810"/>
            <a:ext cx="5523935" cy="2166258"/>
          </a:xfrm>
        </p:spPr>
        <p:txBody>
          <a:bodyPr>
            <a:noAutofit/>
          </a:bodyPr>
          <a:lstStyle/>
          <a:p>
            <a:pPr marL="0" indent="0">
              <a:lnSpc>
                <a:spcPct val="150000"/>
              </a:lnSpc>
              <a:buNone/>
            </a:pPr>
            <a:r>
              <a:rPr lang="en-US" altLang="zh-CN" sz="1600" b="1">
                <a:solidFill>
                  <a:srgbClr val="660806"/>
                </a:solidFill>
              </a:rPr>
              <a:t>Chinese Zodiac</a:t>
            </a:r>
          </a:p>
          <a:p>
            <a:pPr marL="0" indent="0">
              <a:lnSpc>
                <a:spcPct val="150000"/>
              </a:lnSpc>
              <a:buNone/>
            </a:pPr>
            <a:r>
              <a:rPr lang="en-US" altLang="zh-CN" sz="1600">
                <a:solidFill>
                  <a:srgbClr val="660806"/>
                </a:solidFill>
              </a:rPr>
              <a:t>Unlike the Western zodiac, which is based on the sun's position at the time of one's birth, the Chinese Zodiac operates on a twelve-year cycle. Each year is represented by an animal. This was originally developed as a way to track changes in time and years on the Lunar calendar.</a:t>
            </a:r>
            <a:endParaRPr lang="zh-CN" altLang="en-US" sz="1600">
              <a:solidFill>
                <a:srgbClr val="660806"/>
              </a:solidFill>
            </a:endParaRPr>
          </a:p>
        </p:txBody>
      </p:sp>
      <p:sp>
        <p:nvSpPr>
          <p:cNvPr id="6" name="灯片编号占位符 5">
            <a:extLst>
              <a:ext uri="{FF2B5EF4-FFF2-40B4-BE49-F238E27FC236}">
                <a16:creationId xmlns:a16="http://schemas.microsoft.com/office/drawing/2014/main" id="{B997D1E9-ACD7-C4EA-BF1B-4512B3D93693}"/>
              </a:ext>
            </a:extLst>
          </p:cNvPr>
          <p:cNvSpPr>
            <a:spLocks noGrp="1"/>
          </p:cNvSpPr>
          <p:nvPr>
            <p:ph type="sldNum" sz="quarter" idx="12"/>
          </p:nvPr>
        </p:nvSpPr>
        <p:spPr>
          <a:xfrm>
            <a:off x="11450319" y="6285519"/>
            <a:ext cx="450345" cy="365125"/>
          </a:xfrm>
        </p:spPr>
        <p:txBody>
          <a:bodyPr/>
          <a:lstStyle/>
          <a:p>
            <a:fld id="{6EF9229D-1AB2-D744-B11C-4308820F9929}" type="slidenum">
              <a:rPr lang="en-US" smtClean="0"/>
              <a:pPr/>
              <a:t>9</a:t>
            </a:fld>
            <a:endParaRPr lang="en-US"/>
          </a:p>
        </p:txBody>
      </p:sp>
      <p:sp>
        <p:nvSpPr>
          <p:cNvPr id="16" name="内容占位符 8">
            <a:extLst>
              <a:ext uri="{FF2B5EF4-FFF2-40B4-BE49-F238E27FC236}">
                <a16:creationId xmlns:a16="http://schemas.microsoft.com/office/drawing/2014/main" id="{4F631C38-90C6-C5DE-7DC3-76AA9E863D52}"/>
              </a:ext>
            </a:extLst>
          </p:cNvPr>
          <p:cNvSpPr txBox="1">
            <a:spLocks/>
          </p:cNvSpPr>
          <p:nvPr/>
        </p:nvSpPr>
        <p:spPr>
          <a:xfrm>
            <a:off x="404345" y="4170587"/>
            <a:ext cx="5516879" cy="1393374"/>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spcAft>
                <a:spcPts val="200"/>
              </a:spcAft>
              <a:buFont typeface="Arial" panose="020B0604020202020204" pitchFamily="34" charset="0"/>
              <a:buChar char="•"/>
              <a:defRPr sz="2200" b="0" i="0" kern="1200">
                <a:solidFill>
                  <a:schemeClr val="tx2"/>
                </a:solidFill>
                <a:latin typeface="Sofia Pro Soft Regular" panose="020B0000000000000000" pitchFamily="34" charset="0"/>
                <a:ea typeface="+mn-ea"/>
                <a:cs typeface="+mn-cs"/>
              </a:defRPr>
            </a:lvl1pPr>
            <a:lvl2pPr marL="685800" indent="-228600" algn="l" defTabSz="914400" rtl="0" eaLnBrk="1" latinLnBrk="0" hangingPunct="1">
              <a:lnSpc>
                <a:spcPct val="90000"/>
              </a:lnSpc>
              <a:spcBef>
                <a:spcPts val="500"/>
              </a:spcBef>
              <a:spcAft>
                <a:spcPts val="200"/>
              </a:spcAft>
              <a:buFont typeface="Arial" panose="020B0604020202020204" pitchFamily="34" charset="0"/>
              <a:buChar char="•"/>
              <a:defRPr sz="2200" b="0" i="0" kern="1200">
                <a:solidFill>
                  <a:schemeClr val="tx2"/>
                </a:solidFill>
                <a:latin typeface="Sofia Pro Soft Regular" panose="020B0000000000000000" pitchFamily="34" charset="0"/>
                <a:ea typeface="+mn-ea"/>
                <a:cs typeface="+mn-cs"/>
              </a:defRPr>
            </a:lvl2pPr>
            <a:lvl3pPr marL="1143000" indent="-228600" algn="l" defTabSz="914400" rtl="0" eaLnBrk="1" latinLnBrk="0" hangingPunct="1">
              <a:lnSpc>
                <a:spcPct val="90000"/>
              </a:lnSpc>
              <a:spcBef>
                <a:spcPts val="500"/>
              </a:spcBef>
              <a:spcAft>
                <a:spcPts val="200"/>
              </a:spcAft>
              <a:buFont typeface="Arial" panose="020B0604020202020204" pitchFamily="34" charset="0"/>
              <a:buChar char="•"/>
              <a:defRPr sz="2200" b="0" i="0" kern="1200">
                <a:solidFill>
                  <a:schemeClr val="tx2"/>
                </a:solidFill>
                <a:latin typeface="Sofia Pro Soft Regular" panose="020B0000000000000000" pitchFamily="34" charset="0"/>
                <a:ea typeface="+mn-ea"/>
                <a:cs typeface="+mn-cs"/>
              </a:defRPr>
            </a:lvl3pPr>
            <a:lvl4pPr marL="1600200" indent="-228600" algn="l" defTabSz="914400" rtl="0" eaLnBrk="1" latinLnBrk="0" hangingPunct="1">
              <a:lnSpc>
                <a:spcPct val="90000"/>
              </a:lnSpc>
              <a:spcBef>
                <a:spcPts val="500"/>
              </a:spcBef>
              <a:spcAft>
                <a:spcPts val="200"/>
              </a:spcAft>
              <a:buFont typeface="Arial" panose="020B0604020202020204" pitchFamily="34" charset="0"/>
              <a:buChar char="•"/>
              <a:defRPr sz="2200" b="0" i="0" kern="1200">
                <a:solidFill>
                  <a:schemeClr val="tx2"/>
                </a:solidFill>
                <a:latin typeface="Sofia Pro Soft Regular" panose="020B0000000000000000" pitchFamily="34" charset="0"/>
                <a:ea typeface="+mn-ea"/>
                <a:cs typeface="+mn-cs"/>
              </a:defRPr>
            </a:lvl4pPr>
            <a:lvl5pPr marL="2057400" indent="-228600" algn="l" defTabSz="914400" rtl="0" eaLnBrk="1" latinLnBrk="0" hangingPunct="1">
              <a:lnSpc>
                <a:spcPct val="90000"/>
              </a:lnSpc>
              <a:spcBef>
                <a:spcPts val="500"/>
              </a:spcBef>
              <a:spcAft>
                <a:spcPts val="200"/>
              </a:spcAft>
              <a:buFont typeface="Arial" panose="020B0604020202020204" pitchFamily="34" charset="0"/>
              <a:buChar char="•"/>
              <a:defRPr sz="2200" b="0" i="0" kern="1200">
                <a:solidFill>
                  <a:schemeClr val="tx2"/>
                </a:solidFill>
                <a:latin typeface="Sofia Pro Soft Regular" panose="020B0000000000000000"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50000"/>
              </a:lnSpc>
              <a:buNone/>
            </a:pPr>
            <a:r>
              <a:rPr lang="en-US" altLang="zh-CN" sz="1600">
                <a:solidFill>
                  <a:srgbClr val="660806"/>
                </a:solidFill>
                <a:latin typeface="Sofia Pro Soft Regular"/>
              </a:rPr>
              <a:t>12 Chinese zodiac animals: Rat, Ox, Tiger, Rabbit, Dragon, Snake, Horse, Ram, Monkey, Rooster, Dog, Pig. </a:t>
            </a:r>
            <a:endParaRPr lang="en-US" altLang="zh-CN" sz="1600">
              <a:solidFill>
                <a:srgbClr val="660806"/>
              </a:solidFill>
            </a:endParaRPr>
          </a:p>
        </p:txBody>
      </p:sp>
      <p:sp>
        <p:nvSpPr>
          <p:cNvPr id="2" name="内容占位符 8">
            <a:extLst>
              <a:ext uri="{FF2B5EF4-FFF2-40B4-BE49-F238E27FC236}">
                <a16:creationId xmlns:a16="http://schemas.microsoft.com/office/drawing/2014/main" id="{3E8961D1-F75C-DC75-9717-AFCD8EE2F046}"/>
              </a:ext>
            </a:extLst>
          </p:cNvPr>
          <p:cNvSpPr txBox="1">
            <a:spLocks/>
          </p:cNvSpPr>
          <p:nvPr/>
        </p:nvSpPr>
        <p:spPr>
          <a:xfrm>
            <a:off x="6633852" y="1929427"/>
            <a:ext cx="4816467" cy="2351314"/>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spcAft>
                <a:spcPts val="200"/>
              </a:spcAft>
              <a:buFont typeface="Arial" panose="020B0604020202020204" pitchFamily="34" charset="0"/>
              <a:buChar char="•"/>
              <a:defRPr sz="2200" b="0" i="0" kern="1200">
                <a:solidFill>
                  <a:schemeClr val="tx2"/>
                </a:solidFill>
                <a:latin typeface="Sofia Pro Soft Regular" panose="020B0000000000000000" pitchFamily="34" charset="0"/>
                <a:ea typeface="+mn-ea"/>
                <a:cs typeface="+mn-cs"/>
              </a:defRPr>
            </a:lvl1pPr>
            <a:lvl2pPr marL="685800" indent="-228600" algn="l" defTabSz="914400" rtl="0" eaLnBrk="1" latinLnBrk="0" hangingPunct="1">
              <a:lnSpc>
                <a:spcPct val="90000"/>
              </a:lnSpc>
              <a:spcBef>
                <a:spcPts val="500"/>
              </a:spcBef>
              <a:spcAft>
                <a:spcPts val="200"/>
              </a:spcAft>
              <a:buFont typeface="Arial" panose="020B0604020202020204" pitchFamily="34" charset="0"/>
              <a:buChar char="•"/>
              <a:defRPr sz="2200" b="0" i="0" kern="1200">
                <a:solidFill>
                  <a:schemeClr val="tx2"/>
                </a:solidFill>
                <a:latin typeface="Sofia Pro Soft Regular" panose="020B0000000000000000" pitchFamily="34" charset="0"/>
                <a:ea typeface="+mn-ea"/>
                <a:cs typeface="+mn-cs"/>
              </a:defRPr>
            </a:lvl2pPr>
            <a:lvl3pPr marL="1143000" indent="-228600" algn="l" defTabSz="914400" rtl="0" eaLnBrk="1" latinLnBrk="0" hangingPunct="1">
              <a:lnSpc>
                <a:spcPct val="90000"/>
              </a:lnSpc>
              <a:spcBef>
                <a:spcPts val="500"/>
              </a:spcBef>
              <a:spcAft>
                <a:spcPts val="200"/>
              </a:spcAft>
              <a:buFont typeface="Arial" panose="020B0604020202020204" pitchFamily="34" charset="0"/>
              <a:buChar char="•"/>
              <a:defRPr sz="2200" b="0" i="0" kern="1200">
                <a:solidFill>
                  <a:schemeClr val="tx2"/>
                </a:solidFill>
                <a:latin typeface="Sofia Pro Soft Regular" panose="020B0000000000000000" pitchFamily="34" charset="0"/>
                <a:ea typeface="+mn-ea"/>
                <a:cs typeface="+mn-cs"/>
              </a:defRPr>
            </a:lvl3pPr>
            <a:lvl4pPr marL="1600200" indent="-228600" algn="l" defTabSz="914400" rtl="0" eaLnBrk="1" latinLnBrk="0" hangingPunct="1">
              <a:lnSpc>
                <a:spcPct val="90000"/>
              </a:lnSpc>
              <a:spcBef>
                <a:spcPts val="500"/>
              </a:spcBef>
              <a:spcAft>
                <a:spcPts val="200"/>
              </a:spcAft>
              <a:buFont typeface="Arial" panose="020B0604020202020204" pitchFamily="34" charset="0"/>
              <a:buChar char="•"/>
              <a:defRPr sz="2200" b="0" i="0" kern="1200">
                <a:solidFill>
                  <a:schemeClr val="tx2"/>
                </a:solidFill>
                <a:latin typeface="Sofia Pro Soft Regular" panose="020B0000000000000000" pitchFamily="34" charset="0"/>
                <a:ea typeface="+mn-ea"/>
                <a:cs typeface="+mn-cs"/>
              </a:defRPr>
            </a:lvl4pPr>
            <a:lvl5pPr marL="2057400" indent="-228600" algn="l" defTabSz="914400" rtl="0" eaLnBrk="1" latinLnBrk="0" hangingPunct="1">
              <a:lnSpc>
                <a:spcPct val="90000"/>
              </a:lnSpc>
              <a:spcBef>
                <a:spcPts val="500"/>
              </a:spcBef>
              <a:spcAft>
                <a:spcPts val="200"/>
              </a:spcAft>
              <a:buFont typeface="Arial" panose="020B0604020202020204" pitchFamily="34" charset="0"/>
              <a:buChar char="•"/>
              <a:defRPr sz="2200" b="0" i="0" kern="1200">
                <a:solidFill>
                  <a:schemeClr val="tx2"/>
                </a:solidFill>
                <a:latin typeface="Sofia Pro Soft Regular" panose="020B0000000000000000"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50000"/>
              </a:lnSpc>
              <a:buFont typeface="Arial" panose="020B0604020202020204" pitchFamily="34" charset="0"/>
              <a:buNone/>
            </a:pPr>
            <a:r>
              <a:rPr lang="en-US" altLang="zh-CN" sz="1600">
                <a:solidFill>
                  <a:srgbClr val="660806"/>
                </a:solidFill>
              </a:rPr>
              <a:t>2024 is the year of the dragon. In Chinese culture, the dragon symbolizes auspiciousness, prosperity, and vitality. Dragon years are considered exceptionally auspicious, and people are especially hopeful for good luck and success. </a:t>
            </a:r>
            <a:endParaRPr lang="zh-CN" altLang="en-US" sz="1600" i="1">
              <a:solidFill>
                <a:srgbClr val="660806"/>
              </a:solidFill>
            </a:endParaRPr>
          </a:p>
        </p:txBody>
      </p:sp>
    </p:spTree>
    <p:extLst>
      <p:ext uri="{BB962C8B-B14F-4D97-AF65-F5344CB8AC3E}">
        <p14:creationId xmlns:p14="http://schemas.microsoft.com/office/powerpoint/2010/main" val="361572902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灯片编号占位符 5">
            <a:extLst>
              <a:ext uri="{FF2B5EF4-FFF2-40B4-BE49-F238E27FC236}">
                <a16:creationId xmlns:a16="http://schemas.microsoft.com/office/drawing/2014/main" id="{B997D1E9-ACD7-C4EA-BF1B-4512B3D93693}"/>
              </a:ext>
            </a:extLst>
          </p:cNvPr>
          <p:cNvSpPr>
            <a:spLocks noGrp="1"/>
          </p:cNvSpPr>
          <p:nvPr>
            <p:ph type="sldNum" sz="quarter" idx="12"/>
          </p:nvPr>
        </p:nvSpPr>
        <p:spPr>
          <a:xfrm>
            <a:off x="11450319" y="6285519"/>
            <a:ext cx="450345" cy="365125"/>
          </a:xfrm>
        </p:spPr>
        <p:txBody>
          <a:bodyPr/>
          <a:lstStyle/>
          <a:p>
            <a:fld id="{6EF9229D-1AB2-D744-B11C-4308820F9929}" type="slidenum">
              <a:rPr lang="en-US" smtClean="0"/>
              <a:pPr/>
              <a:t>10</a:t>
            </a:fld>
            <a:endParaRPr lang="en-US"/>
          </a:p>
        </p:txBody>
      </p:sp>
      <p:sp>
        <p:nvSpPr>
          <p:cNvPr id="2" name="内容占位符 8">
            <a:extLst>
              <a:ext uri="{FF2B5EF4-FFF2-40B4-BE49-F238E27FC236}">
                <a16:creationId xmlns:a16="http://schemas.microsoft.com/office/drawing/2014/main" id="{3E8961D1-F75C-DC75-9717-AFCD8EE2F046}"/>
              </a:ext>
            </a:extLst>
          </p:cNvPr>
          <p:cNvSpPr txBox="1">
            <a:spLocks/>
          </p:cNvSpPr>
          <p:nvPr/>
        </p:nvSpPr>
        <p:spPr>
          <a:xfrm>
            <a:off x="672423" y="5083630"/>
            <a:ext cx="6512148" cy="631371"/>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spcAft>
                <a:spcPts val="200"/>
              </a:spcAft>
              <a:buFont typeface="Arial" panose="020B0604020202020204" pitchFamily="34" charset="0"/>
              <a:buChar char="•"/>
              <a:defRPr sz="2200" b="0" i="0" kern="1200">
                <a:solidFill>
                  <a:schemeClr val="tx2"/>
                </a:solidFill>
                <a:latin typeface="Sofia Pro Soft Regular" panose="020B0000000000000000" pitchFamily="34" charset="0"/>
                <a:ea typeface="+mn-ea"/>
                <a:cs typeface="+mn-cs"/>
              </a:defRPr>
            </a:lvl1pPr>
            <a:lvl2pPr marL="685800" indent="-228600" algn="l" defTabSz="914400" rtl="0" eaLnBrk="1" latinLnBrk="0" hangingPunct="1">
              <a:lnSpc>
                <a:spcPct val="90000"/>
              </a:lnSpc>
              <a:spcBef>
                <a:spcPts val="500"/>
              </a:spcBef>
              <a:spcAft>
                <a:spcPts val="200"/>
              </a:spcAft>
              <a:buFont typeface="Arial" panose="020B0604020202020204" pitchFamily="34" charset="0"/>
              <a:buChar char="•"/>
              <a:defRPr sz="2200" b="0" i="0" kern="1200">
                <a:solidFill>
                  <a:schemeClr val="tx2"/>
                </a:solidFill>
                <a:latin typeface="Sofia Pro Soft Regular" panose="020B0000000000000000" pitchFamily="34" charset="0"/>
                <a:ea typeface="+mn-ea"/>
                <a:cs typeface="+mn-cs"/>
              </a:defRPr>
            </a:lvl2pPr>
            <a:lvl3pPr marL="1143000" indent="-228600" algn="l" defTabSz="914400" rtl="0" eaLnBrk="1" latinLnBrk="0" hangingPunct="1">
              <a:lnSpc>
                <a:spcPct val="90000"/>
              </a:lnSpc>
              <a:spcBef>
                <a:spcPts val="500"/>
              </a:spcBef>
              <a:spcAft>
                <a:spcPts val="200"/>
              </a:spcAft>
              <a:buFont typeface="Arial" panose="020B0604020202020204" pitchFamily="34" charset="0"/>
              <a:buChar char="•"/>
              <a:defRPr sz="2200" b="0" i="0" kern="1200">
                <a:solidFill>
                  <a:schemeClr val="tx2"/>
                </a:solidFill>
                <a:latin typeface="Sofia Pro Soft Regular" panose="020B0000000000000000" pitchFamily="34" charset="0"/>
                <a:ea typeface="+mn-ea"/>
                <a:cs typeface="+mn-cs"/>
              </a:defRPr>
            </a:lvl3pPr>
            <a:lvl4pPr marL="1600200" indent="-228600" algn="l" defTabSz="914400" rtl="0" eaLnBrk="1" latinLnBrk="0" hangingPunct="1">
              <a:lnSpc>
                <a:spcPct val="90000"/>
              </a:lnSpc>
              <a:spcBef>
                <a:spcPts val="500"/>
              </a:spcBef>
              <a:spcAft>
                <a:spcPts val="200"/>
              </a:spcAft>
              <a:buFont typeface="Arial" panose="020B0604020202020204" pitchFamily="34" charset="0"/>
              <a:buChar char="•"/>
              <a:defRPr sz="2200" b="0" i="0" kern="1200">
                <a:solidFill>
                  <a:schemeClr val="tx2"/>
                </a:solidFill>
                <a:latin typeface="Sofia Pro Soft Regular" panose="020B0000000000000000" pitchFamily="34" charset="0"/>
                <a:ea typeface="+mn-ea"/>
                <a:cs typeface="+mn-cs"/>
              </a:defRPr>
            </a:lvl4pPr>
            <a:lvl5pPr marL="2057400" indent="-228600" algn="l" defTabSz="914400" rtl="0" eaLnBrk="1" latinLnBrk="0" hangingPunct="1">
              <a:lnSpc>
                <a:spcPct val="90000"/>
              </a:lnSpc>
              <a:spcBef>
                <a:spcPts val="500"/>
              </a:spcBef>
              <a:spcAft>
                <a:spcPts val="200"/>
              </a:spcAft>
              <a:buFont typeface="Arial" panose="020B0604020202020204" pitchFamily="34" charset="0"/>
              <a:buChar char="•"/>
              <a:defRPr sz="2200" b="0" i="0" kern="1200">
                <a:solidFill>
                  <a:schemeClr val="tx2"/>
                </a:solidFill>
                <a:latin typeface="Sofia Pro Soft Regular" panose="020B0000000000000000"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50000"/>
              </a:lnSpc>
              <a:buFont typeface="Arial" panose="020B0604020202020204" pitchFamily="34" charset="0"/>
              <a:buNone/>
            </a:pPr>
            <a:r>
              <a:rPr lang="zh-CN" altLang="en-US" sz="1400" i="1">
                <a:solidFill>
                  <a:schemeClr val="tx1"/>
                </a:solidFill>
                <a:highlight>
                  <a:srgbClr val="FFFF00"/>
                </a:highlight>
              </a:rPr>
              <a:t>备注：可以加一些鞭炮，用红色卷轴等形式呈现祝语</a:t>
            </a:r>
            <a:endParaRPr lang="zh-CN" altLang="en-US" sz="1600" i="1">
              <a:solidFill>
                <a:schemeClr val="tx1"/>
              </a:solidFill>
              <a:highlight>
                <a:srgbClr val="FFFF00"/>
              </a:highlight>
            </a:endParaRPr>
          </a:p>
        </p:txBody>
      </p:sp>
      <p:pic>
        <p:nvPicPr>
          <p:cNvPr id="11" name="图片 10">
            <a:extLst>
              <a:ext uri="{FF2B5EF4-FFF2-40B4-BE49-F238E27FC236}">
                <a16:creationId xmlns:a16="http://schemas.microsoft.com/office/drawing/2014/main" id="{5694A262-438C-CD87-1515-536C08550630}"/>
              </a:ext>
            </a:extLst>
          </p:cNvPr>
          <p:cNvPicPr>
            <a:picLocks noChangeAspect="1"/>
          </p:cNvPicPr>
          <p:nvPr/>
        </p:nvPicPr>
        <p:blipFill>
          <a:blip r:embed="rId2"/>
          <a:stretch>
            <a:fillRect/>
          </a:stretch>
        </p:blipFill>
        <p:spPr>
          <a:xfrm>
            <a:off x="-5152" y="0"/>
            <a:ext cx="12226300" cy="6877294"/>
          </a:xfrm>
          <a:prstGeom prst="rect">
            <a:avLst/>
          </a:prstGeom>
        </p:spPr>
      </p:pic>
      <p:sp>
        <p:nvSpPr>
          <p:cNvPr id="3" name="内容占位符 8">
            <a:extLst>
              <a:ext uri="{FF2B5EF4-FFF2-40B4-BE49-F238E27FC236}">
                <a16:creationId xmlns:a16="http://schemas.microsoft.com/office/drawing/2014/main" id="{99C2DBB0-4CEC-29D2-9182-052A7B9773AB}"/>
              </a:ext>
            </a:extLst>
          </p:cNvPr>
          <p:cNvSpPr txBox="1">
            <a:spLocks/>
          </p:cNvSpPr>
          <p:nvPr/>
        </p:nvSpPr>
        <p:spPr>
          <a:xfrm>
            <a:off x="9851571" y="4951072"/>
            <a:ext cx="1817915" cy="1101386"/>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spcAft>
                <a:spcPts val="200"/>
              </a:spcAft>
              <a:buFont typeface="Arial" panose="020B0604020202020204" pitchFamily="34" charset="0"/>
              <a:buChar char="•"/>
              <a:defRPr sz="2200" b="0" i="0" kern="1200">
                <a:solidFill>
                  <a:schemeClr val="tx2"/>
                </a:solidFill>
                <a:latin typeface="Sofia Pro Soft Regular" panose="020B0000000000000000" pitchFamily="34" charset="0"/>
                <a:ea typeface="+mn-ea"/>
                <a:cs typeface="+mn-cs"/>
              </a:defRPr>
            </a:lvl1pPr>
            <a:lvl2pPr marL="685800" indent="-228600" algn="l" defTabSz="914400" rtl="0" eaLnBrk="1" latinLnBrk="0" hangingPunct="1">
              <a:lnSpc>
                <a:spcPct val="90000"/>
              </a:lnSpc>
              <a:spcBef>
                <a:spcPts val="500"/>
              </a:spcBef>
              <a:spcAft>
                <a:spcPts val="200"/>
              </a:spcAft>
              <a:buFont typeface="Arial" panose="020B0604020202020204" pitchFamily="34" charset="0"/>
              <a:buChar char="•"/>
              <a:defRPr sz="2200" b="0" i="0" kern="1200">
                <a:solidFill>
                  <a:schemeClr val="tx2"/>
                </a:solidFill>
                <a:latin typeface="Sofia Pro Soft Regular" panose="020B0000000000000000" pitchFamily="34" charset="0"/>
                <a:ea typeface="+mn-ea"/>
                <a:cs typeface="+mn-cs"/>
              </a:defRPr>
            </a:lvl2pPr>
            <a:lvl3pPr marL="1143000" indent="-228600" algn="l" defTabSz="914400" rtl="0" eaLnBrk="1" latinLnBrk="0" hangingPunct="1">
              <a:lnSpc>
                <a:spcPct val="90000"/>
              </a:lnSpc>
              <a:spcBef>
                <a:spcPts val="500"/>
              </a:spcBef>
              <a:spcAft>
                <a:spcPts val="200"/>
              </a:spcAft>
              <a:buFont typeface="Arial" panose="020B0604020202020204" pitchFamily="34" charset="0"/>
              <a:buChar char="•"/>
              <a:defRPr sz="2200" b="0" i="0" kern="1200">
                <a:solidFill>
                  <a:schemeClr val="tx2"/>
                </a:solidFill>
                <a:latin typeface="Sofia Pro Soft Regular" panose="020B0000000000000000" pitchFamily="34" charset="0"/>
                <a:ea typeface="+mn-ea"/>
                <a:cs typeface="+mn-cs"/>
              </a:defRPr>
            </a:lvl3pPr>
            <a:lvl4pPr marL="1600200" indent="-228600" algn="l" defTabSz="914400" rtl="0" eaLnBrk="1" latinLnBrk="0" hangingPunct="1">
              <a:lnSpc>
                <a:spcPct val="90000"/>
              </a:lnSpc>
              <a:spcBef>
                <a:spcPts val="500"/>
              </a:spcBef>
              <a:spcAft>
                <a:spcPts val="200"/>
              </a:spcAft>
              <a:buFont typeface="Arial" panose="020B0604020202020204" pitchFamily="34" charset="0"/>
              <a:buChar char="•"/>
              <a:defRPr sz="2200" b="0" i="0" kern="1200">
                <a:solidFill>
                  <a:schemeClr val="tx2"/>
                </a:solidFill>
                <a:latin typeface="Sofia Pro Soft Regular" panose="020B0000000000000000" pitchFamily="34" charset="0"/>
                <a:ea typeface="+mn-ea"/>
                <a:cs typeface="+mn-cs"/>
              </a:defRPr>
            </a:lvl4pPr>
            <a:lvl5pPr marL="2057400" indent="-228600" algn="l" defTabSz="914400" rtl="0" eaLnBrk="1" latinLnBrk="0" hangingPunct="1">
              <a:lnSpc>
                <a:spcPct val="90000"/>
              </a:lnSpc>
              <a:spcBef>
                <a:spcPts val="500"/>
              </a:spcBef>
              <a:spcAft>
                <a:spcPts val="200"/>
              </a:spcAft>
              <a:buFont typeface="Arial" panose="020B0604020202020204" pitchFamily="34" charset="0"/>
              <a:buChar char="•"/>
              <a:defRPr sz="2200" b="0" i="0" kern="1200">
                <a:solidFill>
                  <a:schemeClr val="tx2"/>
                </a:solidFill>
                <a:latin typeface="Sofia Pro Soft Regular" panose="020B0000000000000000"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50000"/>
              </a:lnSpc>
              <a:buFont typeface="Arial" panose="020B0604020202020204" pitchFamily="34" charset="0"/>
              <a:buNone/>
            </a:pPr>
            <a:r>
              <a:rPr lang="zh-CN" altLang="en-US" sz="1400"/>
              <a:t>更多中文资料请点击：</a:t>
            </a:r>
            <a:r>
              <a:rPr lang="en-US" altLang="zh-CN" sz="1400"/>
              <a:t>lingoace.com</a:t>
            </a:r>
            <a:endParaRPr lang="zh-CN" altLang="en-US" sz="1400"/>
          </a:p>
        </p:txBody>
      </p:sp>
      <p:pic>
        <p:nvPicPr>
          <p:cNvPr id="7" name="图片 6">
            <a:extLst>
              <a:ext uri="{FF2B5EF4-FFF2-40B4-BE49-F238E27FC236}">
                <a16:creationId xmlns:a16="http://schemas.microsoft.com/office/drawing/2014/main" id="{8FBFEAAC-435F-7619-86AA-6193975412D4}"/>
              </a:ext>
            </a:extLst>
          </p:cNvPr>
          <p:cNvPicPr>
            <a:picLocks noChangeAspect="1"/>
          </p:cNvPicPr>
          <p:nvPr/>
        </p:nvPicPr>
        <p:blipFill>
          <a:blip r:embed="rId3"/>
          <a:stretch>
            <a:fillRect/>
          </a:stretch>
        </p:blipFill>
        <p:spPr>
          <a:xfrm>
            <a:off x="-17151" y="743569"/>
            <a:ext cx="12226301" cy="5425420"/>
          </a:xfrm>
          <a:prstGeom prst="rect">
            <a:avLst/>
          </a:prstGeom>
        </p:spPr>
      </p:pic>
      <p:sp>
        <p:nvSpPr>
          <p:cNvPr id="8" name="标题 7">
            <a:extLst>
              <a:ext uri="{FF2B5EF4-FFF2-40B4-BE49-F238E27FC236}">
                <a16:creationId xmlns:a16="http://schemas.microsoft.com/office/drawing/2014/main" id="{41CF329A-43D2-52FB-5E75-1C870800EA32}"/>
              </a:ext>
            </a:extLst>
          </p:cNvPr>
          <p:cNvSpPr>
            <a:spLocks noGrp="1"/>
          </p:cNvSpPr>
          <p:nvPr>
            <p:ph type="title"/>
          </p:nvPr>
        </p:nvSpPr>
        <p:spPr>
          <a:xfrm>
            <a:off x="2946400" y="206829"/>
            <a:ext cx="6299197" cy="1001486"/>
          </a:xfrm>
        </p:spPr>
        <p:txBody>
          <a:bodyPr anchor="ctr"/>
          <a:lstStyle/>
          <a:p>
            <a:pPr algn="ctr"/>
            <a:r>
              <a:rPr lang="zh-CN" altLang="en-US" b="0">
                <a:solidFill>
                  <a:srgbClr val="FFFFDB"/>
                </a:solidFill>
                <a:latin typeface="FZCuYuan-M03S" panose="02000000000000000000" pitchFamily="2" charset="-122"/>
                <a:ea typeface="FZCuYuan-M03S" panose="02000000000000000000" pitchFamily="2" charset="-122"/>
              </a:rPr>
              <a:t>那龙年要送什么拜年祝福呢？</a:t>
            </a:r>
          </a:p>
        </p:txBody>
      </p:sp>
      <p:sp>
        <p:nvSpPr>
          <p:cNvPr id="9" name="内容占位符 8">
            <a:extLst>
              <a:ext uri="{FF2B5EF4-FFF2-40B4-BE49-F238E27FC236}">
                <a16:creationId xmlns:a16="http://schemas.microsoft.com/office/drawing/2014/main" id="{7D70730A-7B2D-0243-6782-ED7EBEE7FC2E}"/>
              </a:ext>
            </a:extLst>
          </p:cNvPr>
          <p:cNvSpPr>
            <a:spLocks noGrp="1"/>
          </p:cNvSpPr>
          <p:nvPr>
            <p:ph idx="1"/>
          </p:nvPr>
        </p:nvSpPr>
        <p:spPr>
          <a:xfrm>
            <a:off x="1274165" y="1440267"/>
            <a:ext cx="9832609" cy="4176205"/>
          </a:xfrm>
        </p:spPr>
        <p:txBody>
          <a:bodyPr vert="horz" lIns="91440" tIns="45720" rIns="91440" bIns="45720" rtlCol="0" anchor="t">
            <a:noAutofit/>
          </a:bodyPr>
          <a:lstStyle/>
          <a:p>
            <a:pPr>
              <a:lnSpc>
                <a:spcPct val="150000"/>
              </a:lnSpc>
            </a:pPr>
            <a:r>
              <a:rPr lang="zh-CN" altLang="en-US" sz="1800" b="1">
                <a:solidFill>
                  <a:srgbClr val="FFFFDB"/>
                </a:solidFill>
                <a:latin typeface="Sofia Pro Soft Regular"/>
              </a:rPr>
              <a:t>龙腾虎跃：</a:t>
            </a:r>
            <a:r>
              <a:rPr lang="en-US" altLang="zh-CN" sz="1800" b="1" err="1">
                <a:solidFill>
                  <a:srgbClr val="FFFFDB"/>
                </a:solidFill>
                <a:latin typeface="Sofia Pro Soft Regular"/>
              </a:rPr>
              <a:t>lóng</a:t>
            </a:r>
            <a:r>
              <a:rPr lang="en-US" altLang="zh-CN" sz="1800" b="1">
                <a:solidFill>
                  <a:srgbClr val="FFFFDB"/>
                </a:solidFill>
                <a:latin typeface="Sofia Pro Soft Regular"/>
              </a:rPr>
              <a:t> </a:t>
            </a:r>
            <a:r>
              <a:rPr lang="en-US" altLang="zh-CN" sz="1800" b="1" err="1">
                <a:solidFill>
                  <a:srgbClr val="FFFFDB"/>
                </a:solidFill>
                <a:latin typeface="Sofia Pro Soft Regular"/>
              </a:rPr>
              <a:t>téng</a:t>
            </a:r>
            <a:r>
              <a:rPr lang="en-US" altLang="zh-CN" sz="1800" b="1">
                <a:solidFill>
                  <a:srgbClr val="FFFFDB"/>
                </a:solidFill>
                <a:latin typeface="Sofia Pro Soft Regular"/>
              </a:rPr>
              <a:t> </a:t>
            </a:r>
            <a:r>
              <a:rPr lang="en-US" altLang="zh-CN" sz="1800" b="1" err="1">
                <a:solidFill>
                  <a:srgbClr val="FFFFDB"/>
                </a:solidFill>
                <a:latin typeface="Sofia Pro Soft Regular"/>
              </a:rPr>
              <a:t>hǔ</a:t>
            </a:r>
            <a:r>
              <a:rPr lang="en-US" altLang="zh-CN" sz="1800" b="1">
                <a:solidFill>
                  <a:srgbClr val="FFFFDB"/>
                </a:solidFill>
                <a:latin typeface="Sofia Pro Soft Regular"/>
              </a:rPr>
              <a:t> </a:t>
            </a:r>
            <a:r>
              <a:rPr lang="en-US" altLang="zh-CN" sz="1800" b="1" err="1">
                <a:solidFill>
                  <a:srgbClr val="FFFFDB"/>
                </a:solidFill>
                <a:latin typeface="Sofia Pro Soft Regular"/>
              </a:rPr>
              <a:t>yuè</a:t>
            </a:r>
            <a:endParaRPr lang="zh-CN" altLang="en-US" sz="1800" b="1" err="1">
              <a:solidFill>
                <a:srgbClr val="FFFFDB"/>
              </a:solidFill>
              <a:latin typeface="Sofia Pro Soft Regular"/>
            </a:endParaRPr>
          </a:p>
          <a:p>
            <a:pPr lvl="1">
              <a:lnSpc>
                <a:spcPct val="150000"/>
              </a:lnSpc>
              <a:buFont typeface="Courier New" panose="020B0604020202020204" pitchFamily="34" charset="0"/>
              <a:buChar char="o"/>
            </a:pPr>
            <a:r>
              <a:rPr lang="zh-CN" altLang="en-US" sz="1800">
                <a:solidFill>
                  <a:srgbClr val="FFFFDB"/>
                </a:solidFill>
                <a:latin typeface="Sofia Pro Soft Regular"/>
              </a:rPr>
              <a:t>意思是像龙在飞腾，虎在跳跃，形容跑跳时动作矫健有力，也比喻奋起行动，有所作为。</a:t>
            </a:r>
            <a:endParaRPr lang="en-US" altLang="zh-CN" sz="1800">
              <a:solidFill>
                <a:srgbClr val="FFFFDB"/>
              </a:solidFill>
              <a:latin typeface="Sofia Pro Soft Regular"/>
            </a:endParaRPr>
          </a:p>
          <a:p>
            <a:pPr>
              <a:lnSpc>
                <a:spcPct val="150000"/>
              </a:lnSpc>
            </a:pPr>
            <a:r>
              <a:rPr lang="zh-CN" altLang="en-US" sz="1800" b="1">
                <a:solidFill>
                  <a:srgbClr val="FFFFDB"/>
                </a:solidFill>
                <a:latin typeface="Sofia Pro Soft Regular"/>
              </a:rPr>
              <a:t>龙马精神：</a:t>
            </a:r>
            <a:r>
              <a:rPr lang="en-US" altLang="zh-CN" sz="1800" b="1" err="1">
                <a:solidFill>
                  <a:srgbClr val="FFFFDB"/>
                </a:solidFill>
                <a:latin typeface="Sofia Pro Soft Regular"/>
              </a:rPr>
              <a:t>lóng</a:t>
            </a:r>
            <a:r>
              <a:rPr lang="en-US" altLang="zh-CN" sz="1800" b="1">
                <a:solidFill>
                  <a:srgbClr val="FFFFDB"/>
                </a:solidFill>
                <a:latin typeface="Sofia Pro Soft Regular"/>
              </a:rPr>
              <a:t> </a:t>
            </a:r>
            <a:r>
              <a:rPr lang="en-US" altLang="zh-CN" sz="1800" b="1" err="1">
                <a:solidFill>
                  <a:srgbClr val="FFFFDB"/>
                </a:solidFill>
                <a:latin typeface="Sofia Pro Soft Regular"/>
              </a:rPr>
              <a:t>mǎ</a:t>
            </a:r>
            <a:r>
              <a:rPr lang="en-US" altLang="zh-CN" sz="1800" b="1">
                <a:solidFill>
                  <a:srgbClr val="FFFFDB"/>
                </a:solidFill>
                <a:latin typeface="Sofia Pro Soft Regular"/>
              </a:rPr>
              <a:t> </a:t>
            </a:r>
            <a:r>
              <a:rPr lang="en-US" altLang="zh-CN" sz="1800" b="1" err="1">
                <a:solidFill>
                  <a:srgbClr val="FFFFDB"/>
                </a:solidFill>
                <a:latin typeface="Sofia Pro Soft Regular"/>
              </a:rPr>
              <a:t>jīng</a:t>
            </a:r>
            <a:r>
              <a:rPr lang="en-US" altLang="zh-CN" sz="1800" b="1">
                <a:solidFill>
                  <a:srgbClr val="FFFFDB"/>
                </a:solidFill>
                <a:latin typeface="Sofia Pro Soft Regular"/>
              </a:rPr>
              <a:t> </a:t>
            </a:r>
            <a:r>
              <a:rPr lang="en-US" altLang="zh-CN" sz="1800" b="1" err="1">
                <a:solidFill>
                  <a:srgbClr val="FFFFDB"/>
                </a:solidFill>
                <a:latin typeface="Sofia Pro Soft Regular"/>
              </a:rPr>
              <a:t>shén</a:t>
            </a:r>
          </a:p>
          <a:p>
            <a:pPr lvl="1">
              <a:lnSpc>
                <a:spcPct val="150000"/>
              </a:lnSpc>
              <a:buFont typeface="Courier New" panose="020B0604020202020204" pitchFamily="34" charset="0"/>
              <a:buChar char="o"/>
            </a:pPr>
            <a:r>
              <a:rPr lang="zh-CN" altLang="en-US" sz="1800">
                <a:solidFill>
                  <a:srgbClr val="FFFFDB"/>
                </a:solidFill>
                <a:latin typeface="Sofia Pro Soft Regular"/>
              </a:rPr>
              <a:t>意思是比喻人旺盛的奋发向上的精神和样子。</a:t>
            </a:r>
            <a:endParaRPr lang="en-US" altLang="zh-CN" sz="1800">
              <a:solidFill>
                <a:srgbClr val="FFFFDB"/>
              </a:solidFill>
              <a:latin typeface="Sofia Pro Soft Regular"/>
            </a:endParaRPr>
          </a:p>
          <a:p>
            <a:pPr>
              <a:lnSpc>
                <a:spcPct val="150000"/>
              </a:lnSpc>
            </a:pPr>
            <a:r>
              <a:rPr lang="zh-CN" altLang="en-US" sz="1800" b="1">
                <a:solidFill>
                  <a:srgbClr val="FFFFDB"/>
                </a:solidFill>
                <a:latin typeface="Sofia Pro Soft Regular"/>
              </a:rPr>
              <a:t>龙年大吉：</a:t>
            </a:r>
            <a:r>
              <a:rPr lang="en-US" altLang="zh-CN" sz="1800" b="1">
                <a:solidFill>
                  <a:srgbClr val="FFFFDB"/>
                </a:solidFill>
                <a:latin typeface="Sofia Pro Soft Regular"/>
              </a:rPr>
              <a:t> </a:t>
            </a:r>
            <a:r>
              <a:rPr lang="en-US" altLang="zh-CN" sz="1800" b="1" err="1">
                <a:solidFill>
                  <a:srgbClr val="FFFFDB"/>
                </a:solidFill>
                <a:latin typeface="Sofia Pro Soft Regular"/>
              </a:rPr>
              <a:t>lóng</a:t>
            </a:r>
            <a:r>
              <a:rPr lang="en-US" altLang="zh-CN" sz="1800" b="1">
                <a:solidFill>
                  <a:srgbClr val="FFFFDB"/>
                </a:solidFill>
                <a:latin typeface="Sofia Pro Soft Regular"/>
              </a:rPr>
              <a:t> </a:t>
            </a:r>
            <a:r>
              <a:rPr lang="en-US" altLang="zh-CN" sz="1800" b="1" err="1">
                <a:solidFill>
                  <a:srgbClr val="FFFFDB"/>
                </a:solidFill>
                <a:latin typeface="Sofia Pro Soft Regular"/>
              </a:rPr>
              <a:t>nián</a:t>
            </a:r>
            <a:r>
              <a:rPr lang="en-US" altLang="zh-CN" sz="1800" b="1">
                <a:solidFill>
                  <a:srgbClr val="FFFFDB"/>
                </a:solidFill>
                <a:latin typeface="Sofia Pro Soft Regular"/>
              </a:rPr>
              <a:t> </a:t>
            </a:r>
            <a:r>
              <a:rPr lang="en-US" altLang="zh-CN" sz="1800" b="1" err="1">
                <a:solidFill>
                  <a:srgbClr val="FFFFDB"/>
                </a:solidFill>
                <a:latin typeface="Sofia Pro Soft Regular"/>
              </a:rPr>
              <a:t>dà</a:t>
            </a:r>
            <a:r>
              <a:rPr lang="en-US" altLang="zh-CN" sz="1800" b="1">
                <a:solidFill>
                  <a:srgbClr val="FFFFDB"/>
                </a:solidFill>
                <a:latin typeface="Sofia Pro Soft Regular"/>
              </a:rPr>
              <a:t> </a:t>
            </a:r>
            <a:r>
              <a:rPr lang="en-US" altLang="zh-CN" sz="1800" b="1" err="1">
                <a:solidFill>
                  <a:srgbClr val="FFFFDB"/>
                </a:solidFill>
                <a:latin typeface="Sofia Pro Soft Regular"/>
              </a:rPr>
              <a:t>jí</a:t>
            </a:r>
          </a:p>
          <a:p>
            <a:pPr lvl="1">
              <a:lnSpc>
                <a:spcPct val="150000"/>
              </a:lnSpc>
              <a:buFont typeface="Courier New" panose="020B0604020202020204" pitchFamily="34" charset="0"/>
              <a:buChar char="o"/>
            </a:pPr>
            <a:r>
              <a:rPr lang="zh-CN" altLang="en-US" sz="1800">
                <a:solidFill>
                  <a:srgbClr val="FFFFDB"/>
                </a:solidFill>
                <a:latin typeface="Sofia Pro Soft Regular"/>
              </a:rPr>
              <a:t>祝对方龙年一切顺利，吉祥如意</a:t>
            </a:r>
            <a:endParaRPr lang="en-US" altLang="zh-CN" sz="1800">
              <a:solidFill>
                <a:srgbClr val="FFFFDB"/>
              </a:solidFill>
              <a:latin typeface="Sofia Pro Soft Regular"/>
            </a:endParaRPr>
          </a:p>
          <a:p>
            <a:pPr marL="0" indent="0">
              <a:lnSpc>
                <a:spcPct val="150000"/>
              </a:lnSpc>
              <a:buNone/>
            </a:pPr>
            <a:endParaRPr lang="zh-CN" altLang="en-US" sz="1800">
              <a:solidFill>
                <a:srgbClr val="FFFFDB"/>
              </a:solidFill>
            </a:endParaRPr>
          </a:p>
        </p:txBody>
      </p:sp>
      <p:sp>
        <p:nvSpPr>
          <p:cNvPr id="4" name="内容占位符 8">
            <a:extLst>
              <a:ext uri="{FF2B5EF4-FFF2-40B4-BE49-F238E27FC236}">
                <a16:creationId xmlns:a16="http://schemas.microsoft.com/office/drawing/2014/main" id="{832019E8-70AC-83DD-85DF-66C2DC0A247F}"/>
              </a:ext>
            </a:extLst>
          </p:cNvPr>
          <p:cNvSpPr txBox="1">
            <a:spLocks/>
          </p:cNvSpPr>
          <p:nvPr/>
        </p:nvSpPr>
        <p:spPr>
          <a:xfrm>
            <a:off x="10091816" y="6035420"/>
            <a:ext cx="2033192" cy="711444"/>
          </a:xfrm>
          <a:prstGeom prst="rect">
            <a:avLst/>
          </a:prstGeom>
          <a:solidFill>
            <a:srgbClr val="C12E13"/>
          </a:solidFill>
          <a:ln w="38100">
            <a:solidFill>
              <a:srgbClr val="FEE4B5"/>
            </a:solidFill>
          </a:ln>
        </p:spPr>
        <p:txBody>
          <a:bodyPr vert="horz" lIns="91440" tIns="45720" rIns="91440" bIns="45720" rtlCol="0" anchor="ctr">
            <a:noAutofit/>
          </a:bodyPr>
          <a:lstStyle>
            <a:lvl1pPr marL="228600" indent="-228600" algn="l" defTabSz="914400" rtl="0" eaLnBrk="1" latinLnBrk="0" hangingPunct="1">
              <a:lnSpc>
                <a:spcPct val="90000"/>
              </a:lnSpc>
              <a:spcBef>
                <a:spcPts val="1000"/>
              </a:spcBef>
              <a:spcAft>
                <a:spcPts val="200"/>
              </a:spcAft>
              <a:buFont typeface="Arial" panose="020B0604020202020204" pitchFamily="34" charset="0"/>
              <a:buChar char="•"/>
              <a:defRPr sz="2200" b="0" i="0" kern="1200">
                <a:solidFill>
                  <a:schemeClr val="tx2"/>
                </a:solidFill>
                <a:latin typeface="Sofia Pro Soft Regular" panose="020B0000000000000000" pitchFamily="34" charset="0"/>
                <a:ea typeface="+mn-ea"/>
                <a:cs typeface="+mn-cs"/>
              </a:defRPr>
            </a:lvl1pPr>
            <a:lvl2pPr marL="685800" indent="-228600" algn="l" defTabSz="914400" rtl="0" eaLnBrk="1" latinLnBrk="0" hangingPunct="1">
              <a:lnSpc>
                <a:spcPct val="90000"/>
              </a:lnSpc>
              <a:spcBef>
                <a:spcPts val="500"/>
              </a:spcBef>
              <a:spcAft>
                <a:spcPts val="200"/>
              </a:spcAft>
              <a:buFont typeface="Arial" panose="020B0604020202020204" pitchFamily="34" charset="0"/>
              <a:buChar char="•"/>
              <a:defRPr sz="2200" b="0" i="0" kern="1200">
                <a:solidFill>
                  <a:schemeClr val="tx2"/>
                </a:solidFill>
                <a:latin typeface="Sofia Pro Soft Regular" panose="020B0000000000000000" pitchFamily="34" charset="0"/>
                <a:ea typeface="+mn-ea"/>
                <a:cs typeface="+mn-cs"/>
              </a:defRPr>
            </a:lvl2pPr>
            <a:lvl3pPr marL="1143000" indent="-228600" algn="l" defTabSz="914400" rtl="0" eaLnBrk="1" latinLnBrk="0" hangingPunct="1">
              <a:lnSpc>
                <a:spcPct val="90000"/>
              </a:lnSpc>
              <a:spcBef>
                <a:spcPts val="500"/>
              </a:spcBef>
              <a:spcAft>
                <a:spcPts val="200"/>
              </a:spcAft>
              <a:buFont typeface="Arial" panose="020B0604020202020204" pitchFamily="34" charset="0"/>
              <a:buChar char="•"/>
              <a:defRPr sz="2200" b="0" i="0" kern="1200">
                <a:solidFill>
                  <a:schemeClr val="tx2"/>
                </a:solidFill>
                <a:latin typeface="Sofia Pro Soft Regular" panose="020B0000000000000000" pitchFamily="34" charset="0"/>
                <a:ea typeface="+mn-ea"/>
                <a:cs typeface="+mn-cs"/>
              </a:defRPr>
            </a:lvl3pPr>
            <a:lvl4pPr marL="1600200" indent="-228600" algn="l" defTabSz="914400" rtl="0" eaLnBrk="1" latinLnBrk="0" hangingPunct="1">
              <a:lnSpc>
                <a:spcPct val="90000"/>
              </a:lnSpc>
              <a:spcBef>
                <a:spcPts val="500"/>
              </a:spcBef>
              <a:spcAft>
                <a:spcPts val="200"/>
              </a:spcAft>
              <a:buFont typeface="Arial" panose="020B0604020202020204" pitchFamily="34" charset="0"/>
              <a:buChar char="•"/>
              <a:defRPr sz="2200" b="0" i="0" kern="1200">
                <a:solidFill>
                  <a:schemeClr val="tx2"/>
                </a:solidFill>
                <a:latin typeface="Sofia Pro Soft Regular" panose="020B0000000000000000" pitchFamily="34" charset="0"/>
                <a:ea typeface="+mn-ea"/>
                <a:cs typeface="+mn-cs"/>
              </a:defRPr>
            </a:lvl4pPr>
            <a:lvl5pPr marL="2057400" indent="-228600" algn="l" defTabSz="914400" rtl="0" eaLnBrk="1" latinLnBrk="0" hangingPunct="1">
              <a:lnSpc>
                <a:spcPct val="90000"/>
              </a:lnSpc>
              <a:spcBef>
                <a:spcPts val="500"/>
              </a:spcBef>
              <a:spcAft>
                <a:spcPts val="200"/>
              </a:spcAft>
              <a:buFont typeface="Arial" panose="020B0604020202020204" pitchFamily="34" charset="0"/>
              <a:buChar char="•"/>
              <a:defRPr sz="2200" b="0" i="0" kern="1200">
                <a:solidFill>
                  <a:schemeClr val="tx2"/>
                </a:solidFill>
                <a:latin typeface="Sofia Pro Soft Regular" panose="020B0000000000000000"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50000"/>
              </a:lnSpc>
              <a:buFont typeface="Arial" panose="020B0604020202020204" pitchFamily="34" charset="0"/>
              <a:buNone/>
            </a:pPr>
            <a:r>
              <a:rPr lang="zh-CN" altLang="en-US" sz="1400" b="1">
                <a:solidFill>
                  <a:srgbClr val="FEE4B5"/>
                </a:solidFill>
              </a:rPr>
              <a:t>更多中文资料请点击：</a:t>
            </a:r>
            <a:r>
              <a:rPr lang="en-US" altLang="zh-CN" sz="1400">
                <a:hlinkClick r:id="rId4"/>
              </a:rPr>
              <a:t>www.lingoace.com</a:t>
            </a:r>
            <a:endParaRPr lang="en-US" altLang="zh-CN" sz="1400"/>
          </a:p>
        </p:txBody>
      </p:sp>
    </p:spTree>
    <p:extLst>
      <p:ext uri="{BB962C8B-B14F-4D97-AF65-F5344CB8AC3E}">
        <p14:creationId xmlns:p14="http://schemas.microsoft.com/office/powerpoint/2010/main" val="277254604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a:extLst>
              <a:ext uri="{FF2B5EF4-FFF2-40B4-BE49-F238E27FC236}">
                <a16:creationId xmlns:a16="http://schemas.microsoft.com/office/drawing/2014/main" id="{1316B4E3-5A2A-E6A6-6DE1-D47DDBD79C11}"/>
              </a:ext>
            </a:extLst>
          </p:cNvPr>
          <p:cNvPicPr>
            <a:picLocks noChangeAspect="1"/>
          </p:cNvPicPr>
          <p:nvPr/>
        </p:nvPicPr>
        <p:blipFill>
          <a:blip r:embed="rId2"/>
          <a:stretch>
            <a:fillRect/>
          </a:stretch>
        </p:blipFill>
        <p:spPr>
          <a:xfrm>
            <a:off x="-5152" y="0"/>
            <a:ext cx="12226300" cy="6877294"/>
          </a:xfrm>
          <a:prstGeom prst="rect">
            <a:avLst/>
          </a:prstGeom>
        </p:spPr>
      </p:pic>
      <p:pic>
        <p:nvPicPr>
          <p:cNvPr id="5" name="图片 4">
            <a:extLst>
              <a:ext uri="{FF2B5EF4-FFF2-40B4-BE49-F238E27FC236}">
                <a16:creationId xmlns:a16="http://schemas.microsoft.com/office/drawing/2014/main" id="{D47C17B2-4B37-C540-7910-F0626E692042}"/>
              </a:ext>
            </a:extLst>
          </p:cNvPr>
          <p:cNvPicPr>
            <a:picLocks noChangeAspect="1"/>
          </p:cNvPicPr>
          <p:nvPr/>
        </p:nvPicPr>
        <p:blipFill>
          <a:blip r:embed="rId3"/>
          <a:stretch>
            <a:fillRect/>
          </a:stretch>
        </p:blipFill>
        <p:spPr>
          <a:xfrm>
            <a:off x="-17151" y="743569"/>
            <a:ext cx="12226301" cy="5425420"/>
          </a:xfrm>
          <a:prstGeom prst="rect">
            <a:avLst/>
          </a:prstGeom>
        </p:spPr>
      </p:pic>
      <p:sp>
        <p:nvSpPr>
          <p:cNvPr id="8" name="标题 7">
            <a:extLst>
              <a:ext uri="{FF2B5EF4-FFF2-40B4-BE49-F238E27FC236}">
                <a16:creationId xmlns:a16="http://schemas.microsoft.com/office/drawing/2014/main" id="{41CF329A-43D2-52FB-5E75-1C870800EA32}"/>
              </a:ext>
            </a:extLst>
          </p:cNvPr>
          <p:cNvSpPr>
            <a:spLocks noGrp="1"/>
          </p:cNvSpPr>
          <p:nvPr>
            <p:ph type="title"/>
          </p:nvPr>
        </p:nvSpPr>
        <p:spPr>
          <a:xfrm>
            <a:off x="672423" y="304799"/>
            <a:ext cx="10321306" cy="1001486"/>
          </a:xfrm>
        </p:spPr>
        <p:txBody>
          <a:bodyPr anchor="ctr"/>
          <a:lstStyle/>
          <a:p>
            <a:pPr algn="ctr"/>
            <a:r>
              <a:rPr lang="en-US" altLang="zh-CN">
                <a:solidFill>
                  <a:srgbClr val="FFFFDB"/>
                </a:solidFill>
              </a:rPr>
              <a:t>Let’s learn dragon expressions in Chinese</a:t>
            </a:r>
            <a:endParaRPr lang="zh-CN" altLang="en-US">
              <a:solidFill>
                <a:srgbClr val="FFFFDB"/>
              </a:solidFill>
            </a:endParaRPr>
          </a:p>
        </p:txBody>
      </p:sp>
      <p:sp>
        <p:nvSpPr>
          <p:cNvPr id="9" name="内容占位符 8">
            <a:extLst>
              <a:ext uri="{FF2B5EF4-FFF2-40B4-BE49-F238E27FC236}">
                <a16:creationId xmlns:a16="http://schemas.microsoft.com/office/drawing/2014/main" id="{7D70730A-7B2D-0243-6782-ED7EBEE7FC2E}"/>
              </a:ext>
            </a:extLst>
          </p:cNvPr>
          <p:cNvSpPr>
            <a:spLocks noGrp="1"/>
          </p:cNvSpPr>
          <p:nvPr>
            <p:ph idx="1"/>
          </p:nvPr>
        </p:nvSpPr>
        <p:spPr>
          <a:xfrm>
            <a:off x="1414322" y="1359005"/>
            <a:ext cx="9352972" cy="4191001"/>
          </a:xfrm>
        </p:spPr>
        <p:txBody>
          <a:bodyPr vert="horz" lIns="91440" tIns="45720" rIns="91440" bIns="45720" rtlCol="0" anchor="t">
            <a:noAutofit/>
          </a:bodyPr>
          <a:lstStyle/>
          <a:p>
            <a:pPr>
              <a:lnSpc>
                <a:spcPct val="150000"/>
              </a:lnSpc>
            </a:pPr>
            <a:r>
              <a:rPr lang="zh-CN" altLang="en-US" sz="1600" b="1">
                <a:solidFill>
                  <a:srgbClr val="FFFFDB"/>
                </a:solidFill>
                <a:latin typeface="Sofia Pro Soft Regular"/>
              </a:rPr>
              <a:t>龙腾虎跃 </a:t>
            </a:r>
            <a:r>
              <a:rPr lang="en-US" altLang="zh-CN" sz="1600" b="1">
                <a:solidFill>
                  <a:srgbClr val="FFFFDB"/>
                </a:solidFill>
                <a:latin typeface="Sofia Pro Soft Regular"/>
              </a:rPr>
              <a:t>(</a:t>
            </a:r>
            <a:r>
              <a:rPr lang="en-US" altLang="zh-CN" sz="1600" b="1" err="1">
                <a:solidFill>
                  <a:srgbClr val="FFFFDB"/>
                </a:solidFill>
                <a:latin typeface="Sofia Pro Soft Regular"/>
              </a:rPr>
              <a:t>lóng</a:t>
            </a:r>
            <a:r>
              <a:rPr lang="en-US" altLang="zh-CN" sz="1600" b="1">
                <a:solidFill>
                  <a:srgbClr val="FFFFDB"/>
                </a:solidFill>
                <a:latin typeface="Sofia Pro Soft Regular"/>
              </a:rPr>
              <a:t> </a:t>
            </a:r>
            <a:r>
              <a:rPr lang="en-US" altLang="zh-CN" sz="1600" b="1" err="1">
                <a:solidFill>
                  <a:srgbClr val="FFFFDB"/>
                </a:solidFill>
                <a:latin typeface="Sofia Pro Soft Regular"/>
              </a:rPr>
              <a:t>téng</a:t>
            </a:r>
            <a:r>
              <a:rPr lang="en-US" altLang="zh-CN" sz="1600" b="1">
                <a:solidFill>
                  <a:srgbClr val="FFFFDB"/>
                </a:solidFill>
                <a:latin typeface="Sofia Pro Soft Regular"/>
              </a:rPr>
              <a:t> </a:t>
            </a:r>
            <a:r>
              <a:rPr lang="en-US" altLang="zh-CN" sz="1600" b="1" err="1">
                <a:solidFill>
                  <a:srgbClr val="FFFFDB"/>
                </a:solidFill>
                <a:latin typeface="Sofia Pro Soft Regular"/>
              </a:rPr>
              <a:t>hǔ</a:t>
            </a:r>
            <a:r>
              <a:rPr lang="en-US" altLang="zh-CN" sz="1600" b="1">
                <a:solidFill>
                  <a:srgbClr val="FFFFDB"/>
                </a:solidFill>
                <a:latin typeface="Sofia Pro Soft Regular"/>
              </a:rPr>
              <a:t> </a:t>
            </a:r>
            <a:r>
              <a:rPr lang="en-US" altLang="zh-CN" sz="1600" b="1" err="1">
                <a:solidFill>
                  <a:srgbClr val="FFFFDB"/>
                </a:solidFill>
                <a:latin typeface="Sofia Pro Soft Regular"/>
              </a:rPr>
              <a:t>yuè</a:t>
            </a:r>
            <a:r>
              <a:rPr lang="en-US" altLang="zh-CN" sz="1600" b="1">
                <a:solidFill>
                  <a:srgbClr val="FFFFDB"/>
                </a:solidFill>
                <a:latin typeface="Sofia Pro Soft Regular"/>
              </a:rPr>
              <a:t>): Dragons Soar, Tigers Leap</a:t>
            </a:r>
            <a:endParaRPr lang="en-US" altLang="zh-CN" sz="1600">
              <a:solidFill>
                <a:srgbClr val="FFFFDB"/>
              </a:solidFill>
            </a:endParaRPr>
          </a:p>
          <a:p>
            <a:pPr lvl="1">
              <a:lnSpc>
                <a:spcPct val="150000"/>
              </a:lnSpc>
              <a:buFont typeface="Courier New" panose="020B0604020202020204" pitchFamily="34" charset="0"/>
              <a:buChar char="o"/>
            </a:pPr>
            <a:r>
              <a:rPr lang="en-US" altLang="zh-CN" sz="1600">
                <a:solidFill>
                  <a:srgbClr val="FFFFDB"/>
                </a:solidFill>
                <a:latin typeface="Sofia Pro Soft Regular"/>
              </a:rPr>
              <a:t>Using two powerful animals, this idiom is used to describe a vibrant and successful future. </a:t>
            </a:r>
            <a:endParaRPr lang="en-US" altLang="zh-CN" sz="1600">
              <a:solidFill>
                <a:srgbClr val="FFFFDB"/>
              </a:solidFill>
            </a:endParaRPr>
          </a:p>
          <a:p>
            <a:pPr>
              <a:lnSpc>
                <a:spcPct val="150000"/>
              </a:lnSpc>
            </a:pPr>
            <a:r>
              <a:rPr lang="zh-CN" altLang="en-US" sz="1600" b="1">
                <a:solidFill>
                  <a:srgbClr val="FFFFDB"/>
                </a:solidFill>
                <a:latin typeface="Sofia Pro Soft Regular"/>
              </a:rPr>
              <a:t>龙马精神 </a:t>
            </a:r>
            <a:r>
              <a:rPr lang="en-US" altLang="zh-CN" sz="1600" b="1">
                <a:solidFill>
                  <a:srgbClr val="FFFFDB"/>
                </a:solidFill>
                <a:latin typeface="Sofia Pro Soft Regular"/>
              </a:rPr>
              <a:t>(</a:t>
            </a:r>
            <a:r>
              <a:rPr lang="en-US" altLang="zh-CN" sz="1600" b="1" err="1">
                <a:solidFill>
                  <a:srgbClr val="FFFFDB"/>
                </a:solidFill>
                <a:latin typeface="Sofia Pro Soft Regular"/>
              </a:rPr>
              <a:t>lóng</a:t>
            </a:r>
            <a:r>
              <a:rPr lang="en-US" altLang="zh-CN" sz="1600" b="1">
                <a:solidFill>
                  <a:srgbClr val="FFFFDB"/>
                </a:solidFill>
                <a:latin typeface="Sofia Pro Soft Regular"/>
              </a:rPr>
              <a:t> </a:t>
            </a:r>
            <a:r>
              <a:rPr lang="en-US" altLang="zh-CN" sz="1600" b="1" err="1">
                <a:solidFill>
                  <a:srgbClr val="FFFFDB"/>
                </a:solidFill>
                <a:latin typeface="Sofia Pro Soft Regular"/>
              </a:rPr>
              <a:t>mǎ</a:t>
            </a:r>
            <a:r>
              <a:rPr lang="en-US" altLang="zh-CN" sz="1600" b="1">
                <a:solidFill>
                  <a:srgbClr val="FFFFDB"/>
                </a:solidFill>
                <a:latin typeface="Sofia Pro Soft Regular"/>
              </a:rPr>
              <a:t> </a:t>
            </a:r>
            <a:r>
              <a:rPr lang="en-US" altLang="zh-CN" sz="1600" b="1" err="1">
                <a:solidFill>
                  <a:srgbClr val="FFFFDB"/>
                </a:solidFill>
                <a:latin typeface="Sofia Pro Soft Regular"/>
              </a:rPr>
              <a:t>jīng</a:t>
            </a:r>
            <a:r>
              <a:rPr lang="en-US" altLang="zh-CN" sz="1600" b="1">
                <a:solidFill>
                  <a:srgbClr val="FFFFDB"/>
                </a:solidFill>
                <a:latin typeface="Sofia Pro Soft Regular"/>
              </a:rPr>
              <a:t> </a:t>
            </a:r>
            <a:r>
              <a:rPr lang="en-US" altLang="zh-CN" sz="1600" b="1" err="1">
                <a:solidFill>
                  <a:srgbClr val="FFFFDB"/>
                </a:solidFill>
                <a:latin typeface="Sofia Pro Soft Regular"/>
              </a:rPr>
              <a:t>shén</a:t>
            </a:r>
            <a:r>
              <a:rPr lang="en-US" altLang="zh-CN" sz="1600" b="1">
                <a:solidFill>
                  <a:srgbClr val="FFFFDB"/>
                </a:solidFill>
                <a:latin typeface="Sofia Pro Soft Regular"/>
              </a:rPr>
              <a:t>): Dragon and Horse Spirit</a:t>
            </a:r>
            <a:endParaRPr lang="en-US" altLang="zh-CN" sz="1600">
              <a:solidFill>
                <a:srgbClr val="FFFFDB"/>
              </a:solidFill>
            </a:endParaRPr>
          </a:p>
          <a:p>
            <a:pPr lvl="1">
              <a:lnSpc>
                <a:spcPct val="150000"/>
              </a:lnSpc>
              <a:buFont typeface="Courier New" panose="020B0604020202020204" pitchFamily="34" charset="0"/>
              <a:buChar char="o"/>
            </a:pPr>
            <a:r>
              <a:rPr lang="en-US" altLang="zh-CN" sz="1600">
                <a:solidFill>
                  <a:srgbClr val="FFFFDB"/>
                </a:solidFill>
                <a:latin typeface="Sofia Pro Soft Regular"/>
              </a:rPr>
              <a:t>This idiom describes someone with a robust and lively spirit. </a:t>
            </a:r>
            <a:endParaRPr lang="en-US" altLang="zh-CN" sz="1600">
              <a:solidFill>
                <a:srgbClr val="FFFFDB"/>
              </a:solidFill>
            </a:endParaRPr>
          </a:p>
          <a:p>
            <a:pPr>
              <a:lnSpc>
                <a:spcPct val="150000"/>
              </a:lnSpc>
            </a:pPr>
            <a:r>
              <a:rPr lang="zh-CN" altLang="en-US" sz="1600" b="1">
                <a:solidFill>
                  <a:srgbClr val="FFFFDB"/>
                </a:solidFill>
                <a:latin typeface="Sofia Pro Soft Regular"/>
              </a:rPr>
              <a:t>龙年大吉 </a:t>
            </a:r>
            <a:r>
              <a:rPr lang="en-US" altLang="zh-CN" sz="1600" b="1">
                <a:solidFill>
                  <a:srgbClr val="FFFFDB"/>
                </a:solidFill>
                <a:latin typeface="Sofia Pro Soft Regular"/>
              </a:rPr>
              <a:t>(</a:t>
            </a:r>
            <a:r>
              <a:rPr lang="en-US" altLang="zh-CN" sz="1600" b="1" err="1">
                <a:solidFill>
                  <a:srgbClr val="FFFFDB"/>
                </a:solidFill>
                <a:latin typeface="Sofia Pro Soft Regular"/>
              </a:rPr>
              <a:t>lóng</a:t>
            </a:r>
            <a:r>
              <a:rPr lang="en-US" altLang="zh-CN" sz="1600" b="1">
                <a:solidFill>
                  <a:srgbClr val="FFFFDB"/>
                </a:solidFill>
                <a:latin typeface="Sofia Pro Soft Regular"/>
              </a:rPr>
              <a:t> </a:t>
            </a:r>
            <a:r>
              <a:rPr lang="en-US" altLang="zh-CN" sz="1600" b="1" err="1">
                <a:solidFill>
                  <a:srgbClr val="FFFFDB"/>
                </a:solidFill>
                <a:latin typeface="Sofia Pro Soft Regular"/>
              </a:rPr>
              <a:t>nián</a:t>
            </a:r>
            <a:r>
              <a:rPr lang="en-US" altLang="zh-CN" sz="1600" b="1">
                <a:solidFill>
                  <a:srgbClr val="FFFFDB"/>
                </a:solidFill>
                <a:latin typeface="Sofia Pro Soft Regular"/>
              </a:rPr>
              <a:t> </a:t>
            </a:r>
            <a:r>
              <a:rPr lang="en-US" altLang="zh-CN" sz="1600" b="1" err="1">
                <a:solidFill>
                  <a:srgbClr val="FFFFDB"/>
                </a:solidFill>
                <a:latin typeface="Sofia Pro Soft Regular"/>
              </a:rPr>
              <a:t>dà</a:t>
            </a:r>
            <a:r>
              <a:rPr lang="en-US" altLang="zh-CN" sz="1600" b="1">
                <a:solidFill>
                  <a:srgbClr val="FFFFDB"/>
                </a:solidFill>
                <a:latin typeface="Sofia Pro Soft Regular"/>
              </a:rPr>
              <a:t> </a:t>
            </a:r>
            <a:r>
              <a:rPr lang="en-US" altLang="zh-CN" sz="1600" b="1" err="1">
                <a:solidFill>
                  <a:srgbClr val="FFFFDB"/>
                </a:solidFill>
                <a:latin typeface="Sofia Pro Soft Regular"/>
              </a:rPr>
              <a:t>jí</a:t>
            </a:r>
            <a:r>
              <a:rPr lang="en-US" altLang="zh-CN" sz="1600" b="1">
                <a:solidFill>
                  <a:srgbClr val="FFFFDB"/>
                </a:solidFill>
                <a:latin typeface="Sofia Pro Soft Regular"/>
              </a:rPr>
              <a:t>): Good Fortune in the Year of the Dragon</a:t>
            </a:r>
            <a:endParaRPr lang="en-US" altLang="zh-CN" sz="1600">
              <a:solidFill>
                <a:srgbClr val="FFFFDB"/>
              </a:solidFill>
            </a:endParaRPr>
          </a:p>
          <a:p>
            <a:pPr lvl="1">
              <a:lnSpc>
                <a:spcPct val="150000"/>
              </a:lnSpc>
              <a:buFont typeface="Courier New" panose="020B0604020202020204" pitchFamily="34" charset="0"/>
              <a:buChar char="o"/>
            </a:pPr>
            <a:r>
              <a:rPr lang="en-US" altLang="zh-CN" sz="1600">
                <a:solidFill>
                  <a:srgbClr val="FFFFDB"/>
                </a:solidFill>
                <a:latin typeface="Sofia Pro Soft Regular"/>
              </a:rPr>
              <a:t>This is a New Year’s greeting that expresses hope and good luck during a dragon year. </a:t>
            </a:r>
            <a:endParaRPr lang="en-US" altLang="zh-CN" sz="1600">
              <a:solidFill>
                <a:srgbClr val="FFFFDB"/>
              </a:solidFill>
            </a:endParaRPr>
          </a:p>
          <a:p>
            <a:pPr>
              <a:lnSpc>
                <a:spcPct val="150000"/>
              </a:lnSpc>
            </a:pPr>
            <a:endParaRPr lang="en-US" altLang="zh-CN" sz="1600">
              <a:solidFill>
                <a:srgbClr val="FFFFDB"/>
              </a:solidFill>
            </a:endParaRPr>
          </a:p>
          <a:p>
            <a:pPr>
              <a:lnSpc>
                <a:spcPct val="150000"/>
              </a:lnSpc>
            </a:pPr>
            <a:endParaRPr lang="en-US" altLang="zh-CN" sz="1600">
              <a:solidFill>
                <a:srgbClr val="FFFFDB"/>
              </a:solidFill>
            </a:endParaRPr>
          </a:p>
          <a:p>
            <a:pPr marL="0" indent="0">
              <a:lnSpc>
                <a:spcPct val="150000"/>
              </a:lnSpc>
              <a:buNone/>
            </a:pPr>
            <a:endParaRPr lang="zh-CN" altLang="en-US" sz="1600">
              <a:solidFill>
                <a:srgbClr val="FFFFDB"/>
              </a:solidFill>
            </a:endParaRPr>
          </a:p>
        </p:txBody>
      </p:sp>
      <p:sp>
        <p:nvSpPr>
          <p:cNvPr id="6" name="灯片编号占位符 5">
            <a:extLst>
              <a:ext uri="{FF2B5EF4-FFF2-40B4-BE49-F238E27FC236}">
                <a16:creationId xmlns:a16="http://schemas.microsoft.com/office/drawing/2014/main" id="{B997D1E9-ACD7-C4EA-BF1B-4512B3D93693}"/>
              </a:ext>
            </a:extLst>
          </p:cNvPr>
          <p:cNvSpPr>
            <a:spLocks noGrp="1"/>
          </p:cNvSpPr>
          <p:nvPr>
            <p:ph type="sldNum" sz="quarter" idx="12"/>
          </p:nvPr>
        </p:nvSpPr>
        <p:spPr>
          <a:xfrm>
            <a:off x="11450319" y="6285519"/>
            <a:ext cx="450345" cy="365125"/>
          </a:xfrm>
        </p:spPr>
        <p:txBody>
          <a:bodyPr/>
          <a:lstStyle/>
          <a:p>
            <a:fld id="{6EF9229D-1AB2-D744-B11C-4308820F9929}" type="slidenum">
              <a:rPr lang="en-US" smtClean="0"/>
              <a:pPr/>
              <a:t>11</a:t>
            </a:fld>
            <a:endParaRPr lang="en-US"/>
          </a:p>
        </p:txBody>
      </p:sp>
      <p:sp>
        <p:nvSpPr>
          <p:cNvPr id="7" name="内容占位符 8">
            <a:extLst>
              <a:ext uri="{FF2B5EF4-FFF2-40B4-BE49-F238E27FC236}">
                <a16:creationId xmlns:a16="http://schemas.microsoft.com/office/drawing/2014/main" id="{7759DD93-8BFC-0BA3-6585-C39EC3728D37}"/>
              </a:ext>
            </a:extLst>
          </p:cNvPr>
          <p:cNvSpPr txBox="1">
            <a:spLocks/>
          </p:cNvSpPr>
          <p:nvPr/>
        </p:nvSpPr>
        <p:spPr>
          <a:xfrm>
            <a:off x="10091816" y="6035420"/>
            <a:ext cx="2033192" cy="711444"/>
          </a:xfrm>
          <a:prstGeom prst="rect">
            <a:avLst/>
          </a:prstGeom>
          <a:solidFill>
            <a:srgbClr val="C12E13"/>
          </a:solidFill>
          <a:ln w="38100">
            <a:solidFill>
              <a:srgbClr val="FEE4B5"/>
            </a:solidFill>
          </a:ln>
        </p:spPr>
        <p:txBody>
          <a:bodyPr vert="horz" lIns="91440" tIns="45720" rIns="91440" bIns="45720" rtlCol="0" anchor="ctr">
            <a:noAutofit/>
          </a:bodyPr>
          <a:lstStyle>
            <a:lvl1pPr marL="228600" indent="-228600" algn="l" defTabSz="914400" rtl="0" eaLnBrk="1" latinLnBrk="0" hangingPunct="1">
              <a:lnSpc>
                <a:spcPct val="90000"/>
              </a:lnSpc>
              <a:spcBef>
                <a:spcPts val="1000"/>
              </a:spcBef>
              <a:spcAft>
                <a:spcPts val="200"/>
              </a:spcAft>
              <a:buFont typeface="Arial" panose="020B0604020202020204" pitchFamily="34" charset="0"/>
              <a:buChar char="•"/>
              <a:defRPr sz="2200" b="0" i="0" kern="1200">
                <a:solidFill>
                  <a:schemeClr val="tx2"/>
                </a:solidFill>
                <a:latin typeface="Sofia Pro Soft Regular" panose="020B0000000000000000" pitchFamily="34" charset="0"/>
                <a:ea typeface="+mn-ea"/>
                <a:cs typeface="+mn-cs"/>
              </a:defRPr>
            </a:lvl1pPr>
            <a:lvl2pPr marL="685800" indent="-228600" algn="l" defTabSz="914400" rtl="0" eaLnBrk="1" latinLnBrk="0" hangingPunct="1">
              <a:lnSpc>
                <a:spcPct val="90000"/>
              </a:lnSpc>
              <a:spcBef>
                <a:spcPts val="500"/>
              </a:spcBef>
              <a:spcAft>
                <a:spcPts val="200"/>
              </a:spcAft>
              <a:buFont typeface="Arial" panose="020B0604020202020204" pitchFamily="34" charset="0"/>
              <a:buChar char="•"/>
              <a:defRPr sz="2200" b="0" i="0" kern="1200">
                <a:solidFill>
                  <a:schemeClr val="tx2"/>
                </a:solidFill>
                <a:latin typeface="Sofia Pro Soft Regular" panose="020B0000000000000000" pitchFamily="34" charset="0"/>
                <a:ea typeface="+mn-ea"/>
                <a:cs typeface="+mn-cs"/>
              </a:defRPr>
            </a:lvl2pPr>
            <a:lvl3pPr marL="1143000" indent="-228600" algn="l" defTabSz="914400" rtl="0" eaLnBrk="1" latinLnBrk="0" hangingPunct="1">
              <a:lnSpc>
                <a:spcPct val="90000"/>
              </a:lnSpc>
              <a:spcBef>
                <a:spcPts val="500"/>
              </a:spcBef>
              <a:spcAft>
                <a:spcPts val="200"/>
              </a:spcAft>
              <a:buFont typeface="Arial" panose="020B0604020202020204" pitchFamily="34" charset="0"/>
              <a:buChar char="•"/>
              <a:defRPr sz="2200" b="0" i="0" kern="1200">
                <a:solidFill>
                  <a:schemeClr val="tx2"/>
                </a:solidFill>
                <a:latin typeface="Sofia Pro Soft Regular" panose="020B0000000000000000" pitchFamily="34" charset="0"/>
                <a:ea typeface="+mn-ea"/>
                <a:cs typeface="+mn-cs"/>
              </a:defRPr>
            </a:lvl3pPr>
            <a:lvl4pPr marL="1600200" indent="-228600" algn="l" defTabSz="914400" rtl="0" eaLnBrk="1" latinLnBrk="0" hangingPunct="1">
              <a:lnSpc>
                <a:spcPct val="90000"/>
              </a:lnSpc>
              <a:spcBef>
                <a:spcPts val="500"/>
              </a:spcBef>
              <a:spcAft>
                <a:spcPts val="200"/>
              </a:spcAft>
              <a:buFont typeface="Arial" panose="020B0604020202020204" pitchFamily="34" charset="0"/>
              <a:buChar char="•"/>
              <a:defRPr sz="2200" b="0" i="0" kern="1200">
                <a:solidFill>
                  <a:schemeClr val="tx2"/>
                </a:solidFill>
                <a:latin typeface="Sofia Pro Soft Regular" panose="020B0000000000000000" pitchFamily="34" charset="0"/>
                <a:ea typeface="+mn-ea"/>
                <a:cs typeface="+mn-cs"/>
              </a:defRPr>
            </a:lvl4pPr>
            <a:lvl5pPr marL="2057400" indent="-228600" algn="l" defTabSz="914400" rtl="0" eaLnBrk="1" latinLnBrk="0" hangingPunct="1">
              <a:lnSpc>
                <a:spcPct val="90000"/>
              </a:lnSpc>
              <a:spcBef>
                <a:spcPts val="500"/>
              </a:spcBef>
              <a:spcAft>
                <a:spcPts val="200"/>
              </a:spcAft>
              <a:buFont typeface="Arial" panose="020B0604020202020204" pitchFamily="34" charset="0"/>
              <a:buChar char="•"/>
              <a:defRPr sz="2200" b="0" i="0" kern="1200">
                <a:solidFill>
                  <a:schemeClr val="tx2"/>
                </a:solidFill>
                <a:latin typeface="Sofia Pro Soft Regular" panose="020B0000000000000000"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50000"/>
              </a:lnSpc>
              <a:buNone/>
            </a:pPr>
            <a:r>
              <a:rPr lang="zh-CN" altLang="en-US" sz="1400" b="1">
                <a:solidFill>
                  <a:srgbClr val="FEE4B5"/>
                </a:solidFill>
                <a:latin typeface="Sofia Pro Soft Regular"/>
              </a:rPr>
              <a:t>Learn More </a:t>
            </a:r>
            <a:r>
              <a:rPr lang="en-US" altLang="zh-CN" sz="1400">
                <a:latin typeface="Sofia Pro Soft Regular"/>
                <a:hlinkClick r:id="rId4"/>
              </a:rPr>
              <a:t>www.lingoace.com</a:t>
            </a:r>
            <a:endParaRPr lang="en-US" altLang="zh-CN" sz="1400">
              <a:latin typeface="Sofia Pro Soft Regular"/>
            </a:endParaRPr>
          </a:p>
        </p:txBody>
      </p:sp>
    </p:spTree>
    <p:extLst>
      <p:ext uri="{BB962C8B-B14F-4D97-AF65-F5344CB8AC3E}">
        <p14:creationId xmlns:p14="http://schemas.microsoft.com/office/powerpoint/2010/main" val="3001010661"/>
      </p:ext>
    </p:extLst>
  </p:cSld>
  <p:clrMapOvr>
    <a:masterClrMapping/>
  </p:clrMapOvr>
</p:sld>
</file>

<file path=ppt/theme/theme1.xml><?xml version="1.0" encoding="utf-8"?>
<a:theme xmlns:a="http://schemas.openxmlformats.org/drawingml/2006/main" name="Office Theme">
  <a:themeElements>
    <a:clrScheme name="LingoAce">
      <a:dk1>
        <a:srgbClr val="1D4F91"/>
      </a:dk1>
      <a:lt1>
        <a:srgbClr val="FFFFFF"/>
      </a:lt1>
      <a:dk2>
        <a:srgbClr val="383C3C"/>
      </a:dk2>
      <a:lt2>
        <a:srgbClr val="F3F0E5"/>
      </a:lt2>
      <a:accent1>
        <a:srgbClr val="7580E5"/>
      </a:accent1>
      <a:accent2>
        <a:srgbClr val="83D6D6"/>
      </a:accent2>
      <a:accent3>
        <a:srgbClr val="1D4F91"/>
      </a:accent3>
      <a:accent4>
        <a:srgbClr val="279989"/>
      </a:accent4>
      <a:accent5>
        <a:srgbClr val="F891A5"/>
      </a:accent5>
      <a:accent6>
        <a:srgbClr val="FFA13C"/>
      </a:accent6>
      <a:hlink>
        <a:srgbClr val="7580E5"/>
      </a:hlink>
      <a:folHlink>
        <a:srgbClr val="4545AF"/>
      </a:folHlink>
    </a:clrScheme>
    <a:fontScheme name="Sofia Pro Soft">
      <a:majorFont>
        <a:latin typeface="Sofia Pro Soft"/>
        <a:ea typeface="Yuanti TC"/>
        <a:cs typeface="Mitr"/>
      </a:majorFont>
      <a:minorFont>
        <a:latin typeface="Sofia Pro Soft"/>
        <a:ea typeface="Yuanti TC"/>
        <a:cs typeface="Mitr"/>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LingoAce-PPT-210223" id="{5C29A56E-A36B-6847-8A75-D7E4C3C0DBDE}" vid="{8E8DFD72-126C-3147-A36A-165B2C954913}"/>
    </a:ext>
  </a:extLst>
</a:theme>
</file>

<file path=ppt/theme/theme2.xml><?xml version="1.0" encoding="utf-8"?>
<a:theme xmlns:a="http://schemas.openxmlformats.org/drawingml/2006/main" name="IBM 2019 Master template (light gray background)">
  <a:themeElements>
    <a:clrScheme name="Custom 5">
      <a:dk1>
        <a:srgbClr val="FFFFFF"/>
      </a:dk1>
      <a:lt1>
        <a:srgbClr val="000000"/>
      </a:lt1>
      <a:dk2>
        <a:srgbClr val="565656"/>
      </a:dk2>
      <a:lt2>
        <a:srgbClr val="F3F3F3"/>
      </a:lt2>
      <a:accent1>
        <a:srgbClr val="6F6F6F"/>
      </a:accent1>
      <a:accent2>
        <a:srgbClr val="0062FF"/>
      </a:accent2>
      <a:accent3>
        <a:srgbClr val="D12765"/>
      </a:accent3>
      <a:accent4>
        <a:srgbClr val="8A3FFC"/>
      </a:accent4>
      <a:accent5>
        <a:srgbClr val="007D79"/>
      </a:accent5>
      <a:accent6>
        <a:srgbClr val="697077"/>
      </a:accent6>
      <a:hlink>
        <a:srgbClr val="0062FF"/>
      </a:hlink>
      <a:folHlink>
        <a:srgbClr val="6EA6FF"/>
      </a:folHlink>
    </a:clrScheme>
    <a:fontScheme name="IBM Plex">
      <a:majorFont>
        <a:latin typeface="IBM Plex Sans Bold"/>
        <a:ea typeface=""/>
        <a:cs typeface=""/>
      </a:majorFont>
      <a:minorFont>
        <a:latin typeface="IBM Plex Sans Regular"/>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2"/>
        </a:solidFill>
        <a:ln w="19050">
          <a:solidFill>
            <a:schemeClr val="accent2"/>
          </a:solidFill>
          <a:headEnd type="none" w="med" len="med"/>
          <a:tailEnd type="none" w="med" len="med"/>
        </a:ln>
        <a:effectLst/>
      </a:spPr>
      <a:bodyPr vert="horz" wrap="square" lIns="36000" tIns="36000" rIns="36000" bIns="36000" numCol="1" rtlCol="0" anchor="t" anchorCtr="0" compatLnSpc="1">
        <a:prstTxWarp prst="textNoShape">
          <a:avLst/>
        </a:prstTxWarp>
      </a:bodyPr>
      <a:lstStyle>
        <a:defPPr marL="0" marR="0" indent="0" algn="l" defTabSz="914400" rtl="0" eaLnBrk="1" fontAlgn="base" latinLnBrk="0" hangingPunct="1">
          <a:lnSpc>
            <a:spcPct val="90000"/>
          </a:lnSpc>
          <a:spcBef>
            <a:spcPct val="0"/>
          </a:spcBef>
          <a:spcAft>
            <a:spcPct val="0"/>
          </a:spcAft>
          <a:buClrTx/>
          <a:buSzTx/>
          <a:buFontTx/>
          <a:buNone/>
          <a:tabLst/>
          <a:defRPr kumimoji="0" sz="1400" b="0" i="0" u="none" strike="noStrike" cap="none" normalizeH="0" baseline="0" dirty="0" smtClean="0">
            <a:ln>
              <a:noFill/>
            </a:ln>
            <a:solidFill>
              <a:schemeClr val="bg1"/>
            </a:solidFill>
            <a:effectLst/>
            <a:latin typeface="IBM Plex Sans" panose="020B0503050203000203" pitchFamily="34" charset="0"/>
          </a:defRPr>
        </a:defPPr>
      </a:lstStyle>
      <a:style>
        <a:lnRef idx="2">
          <a:schemeClr val="accent6"/>
        </a:lnRef>
        <a:fillRef idx="1">
          <a:schemeClr val="lt1"/>
        </a:fillRef>
        <a:effectRef idx="0">
          <a:schemeClr val="accent6"/>
        </a:effectRef>
        <a:fontRef idx="minor">
          <a:schemeClr val="dk1"/>
        </a:fontRef>
      </a:style>
    </a:spDef>
    <a:lnDef>
      <a:spPr bwMode="auto">
        <a:ln w="19050">
          <a:solidFill>
            <a:schemeClr val="bg1"/>
          </a:solidFill>
          <a:headEnd type="none" w="med" len="med"/>
          <a:tailEnd type="none" w="med" len="med"/>
        </a:ln>
        <a:effectLst/>
      </a:spPr>
      <a:bodyPr/>
      <a:lstStyle/>
      <a:style>
        <a:lnRef idx="1">
          <a:schemeClr val="dk1"/>
        </a:lnRef>
        <a:fillRef idx="0">
          <a:schemeClr val="dk1"/>
        </a:fillRef>
        <a:effectRef idx="0">
          <a:schemeClr val="dk1"/>
        </a:effectRef>
        <a:fontRef idx="minor">
          <a:schemeClr val="tx1"/>
        </a:fontRef>
      </a:style>
    </a:lnDef>
    <a:txDef>
      <a:spPr>
        <a:noFill/>
      </a:spPr>
      <a:bodyPr wrap="square" rtlCol="0">
        <a:spAutoFit/>
      </a:bodyPr>
      <a:lstStyle>
        <a:defPPr algn="l">
          <a:defRPr sz="1400" dirty="0" smtClean="0">
            <a:solidFill>
              <a:schemeClr val="tx1"/>
            </a:solidFill>
            <a:latin typeface="IBM Plex Sans" charset="0"/>
            <a:ea typeface="IBM Plex Sans" charset="0"/>
            <a:cs typeface="IBM Plex Sans" charset="0"/>
          </a:defRPr>
        </a:defPPr>
      </a:lstStyle>
    </a:txDef>
  </a:objectDefaults>
  <a:extraClrSchemeLst/>
  <a:custClrLst>
    <a:custClr name="Magenta 100">
      <a:srgbClr val="2A0A16"/>
    </a:custClr>
    <a:custClr name="Magenta 90">
      <a:srgbClr val="57002B"/>
    </a:custClr>
    <a:custClr name="Magenta 80">
      <a:srgbClr val="760A3A"/>
    </a:custClr>
    <a:custClr name="Magenta 70">
      <a:srgbClr val="A11950"/>
    </a:custClr>
    <a:custClr name="Magenta 60">
      <a:srgbClr val="D12765"/>
    </a:custClr>
    <a:custClr name="Magenta 50">
      <a:srgbClr val="EE538B"/>
    </a:custClr>
    <a:custClr name="Magenta 40">
      <a:srgbClr val="FA75A6"/>
    </a:custClr>
    <a:custClr name="Magenta 30">
      <a:srgbClr val="FFA0C2"/>
    </a:custClr>
    <a:custClr name="Magenta 20">
      <a:srgbClr val="FFCFE1"/>
    </a:custClr>
    <a:custClr name="Magenta 10">
      <a:srgbClr val="FFF0F6"/>
    </a:custClr>
    <a:custClr name="Purple 100">
      <a:srgbClr val="1E1033"/>
    </a:custClr>
    <a:custClr name="Purple 90">
      <a:srgbClr val="38146B"/>
    </a:custClr>
    <a:custClr name="Purple 80">
      <a:srgbClr val="4F2196"/>
    </a:custClr>
    <a:custClr name="Purple 70">
      <a:srgbClr val="6E32C9"/>
    </a:custClr>
    <a:custClr name="Purple 60">
      <a:srgbClr val="8A3FFC"/>
    </a:custClr>
    <a:custClr name="Purple 50">
      <a:srgbClr val="A66EFA"/>
    </a:custClr>
    <a:custClr name="Purple 40">
      <a:srgbClr val="BB8EFF"/>
    </a:custClr>
    <a:custClr name="Purple 30">
      <a:srgbClr val="D0B0FF"/>
    </a:custClr>
    <a:custClr name="Purple 20">
      <a:srgbClr val="E6D6FF"/>
    </a:custClr>
    <a:custClr name="Purple 10">
      <a:srgbClr val="F7F1FF"/>
    </a:custClr>
    <a:custClr name="Blue 100">
      <a:srgbClr val="051243"/>
    </a:custClr>
    <a:custClr name="Blue 90">
      <a:srgbClr val="061F80"/>
    </a:custClr>
    <a:custClr name="Blue 80">
      <a:srgbClr val="0530AD"/>
    </a:custClr>
    <a:custClr name="Blue 70">
      <a:srgbClr val="054ADA"/>
    </a:custClr>
    <a:custClr name="Blue 60">
      <a:srgbClr val="0062FF"/>
    </a:custClr>
    <a:custClr name="Blue 50">
      <a:srgbClr val="408BFC"/>
    </a:custClr>
    <a:custClr name="Blue 40">
      <a:srgbClr val="6EA6FF"/>
    </a:custClr>
    <a:custClr name="Blue 30">
      <a:srgbClr val="97C1FF"/>
    </a:custClr>
    <a:custClr name="Blue 20">
      <a:srgbClr val="C9DEFF"/>
    </a:custClr>
    <a:custClr name="Blue 10">
      <a:srgbClr val="EDF4FF"/>
    </a:custClr>
    <a:custClr name="Teal 100">
      <a:srgbClr val="081A1C"/>
    </a:custClr>
    <a:custClr name="Teal 90">
      <a:srgbClr val="003137"/>
    </a:custClr>
    <a:custClr name="Teal 80">
      <a:srgbClr val="004548"/>
    </a:custClr>
    <a:custClr name="Teal 70">
      <a:srgbClr val="006161"/>
    </a:custClr>
    <a:custClr name="Teal 60">
      <a:srgbClr val="007D79"/>
    </a:custClr>
    <a:custClr name="Teal 50">
      <a:srgbClr val="009C98"/>
    </a:custClr>
    <a:custClr name="Teal 40">
      <a:srgbClr val="00BAB6"/>
    </a:custClr>
    <a:custClr name="Teal 30">
      <a:srgbClr val="20D5D2"/>
    </a:custClr>
    <a:custClr name="Teal 20">
      <a:srgbClr val="92EEEE"/>
    </a:custClr>
    <a:custClr name="Teal 10">
      <a:srgbClr val="DBFBFB"/>
    </a:custClr>
    <a:custClr name="Gray 100">
      <a:srgbClr val="171717"/>
    </a:custClr>
    <a:custClr name="Gray 90">
      <a:srgbClr val="282828"/>
    </a:custClr>
    <a:custClr name="Gray 80">
      <a:srgbClr val="3D3D3D"/>
    </a:custClr>
    <a:custClr name="Gray 70">
      <a:srgbClr val="565656"/>
    </a:custClr>
    <a:custClr name="Gray 60">
      <a:srgbClr val="6F6F6F"/>
    </a:custClr>
    <a:custClr name="Gray 50">
      <a:srgbClr val="8C8C8C"/>
    </a:custClr>
    <a:custClr name="Gray 40">
      <a:srgbClr val="A4A4A4"/>
    </a:custClr>
    <a:custClr name="Gray 30">
      <a:srgbClr val="BEBEBE"/>
    </a:custClr>
    <a:custClr name="Gray 20">
      <a:srgbClr val="DCDCDC"/>
    </a:custClr>
    <a:custClr name="Gray 10">
      <a:srgbClr val="F3F3F3"/>
    </a:custClr>
  </a:custClrLst>
  <a:extLst>
    <a:ext uri="{05A4C25C-085E-4340-85A3-A5531E510DB2}">
      <thm15:themeFamily xmlns:thm15="http://schemas.microsoft.com/office/thememl/2012/main" name="IBM_Master_Presentation_2019_V01_Plex" id="{570BCD8D-F9BA-FE4D-A5E6-8D1DC87465ED}" vid="{E78D5767-A2EE-0A43-9D9D-0242390B2FCB}"/>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FE25F78C4243DD45B2C03FC78C6CED32" ma:contentTypeVersion="11" ma:contentTypeDescription="Create a new document." ma:contentTypeScope="" ma:versionID="2e45dbe0f528558008eb1f1eeb62de5f">
  <xsd:schema xmlns:xsd="http://www.w3.org/2001/XMLSchema" xmlns:xs="http://www.w3.org/2001/XMLSchema" xmlns:p="http://schemas.microsoft.com/office/2006/metadata/properties" xmlns:ns2="8f1664a5-b023-43a5-88d0-41ec3a19b507" xmlns:ns3="7c71453a-dbea-493a-b191-f02bdec14ca7" targetNamespace="http://schemas.microsoft.com/office/2006/metadata/properties" ma:root="true" ma:fieldsID="9d2bd4ed0128f2f9eeabf7d0fb38d8ca" ns2:_="" ns3:_="">
    <xsd:import namespace="8f1664a5-b023-43a5-88d0-41ec3a19b507"/>
    <xsd:import namespace="7c71453a-dbea-493a-b191-f02bdec14ca7"/>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AutoTags" minOccurs="0"/>
                <xsd:element ref="ns2:MediaServiceOCR" minOccurs="0"/>
                <xsd:element ref="ns2:MediaServiceGenerationTime" minOccurs="0"/>
                <xsd:element ref="ns2:MediaServiceEventHashCode" minOccurs="0"/>
                <xsd:element ref="ns2:MediaServiceDateTaken" minOccurs="0"/>
                <xsd:element ref="ns3:SharedWithUsers" minOccurs="0"/>
                <xsd:element ref="ns3:SharedWithDetail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8f1664a5-b023-43a5-88d0-41ec3a19b507"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AutoTags" ma:index="12" nillable="true" ma:displayName="Tags" ma:internalName="MediaServiceAutoTags" ma:readOnly="true">
      <xsd:simpleType>
        <xsd:restriction base="dms:Text"/>
      </xsd:simpleType>
    </xsd:element>
    <xsd:element name="MediaServiceOCR" ma:index="13" nillable="true" ma:displayName="Extracted Text" ma:internalName="MediaServiceOCR" ma:readOnly="true">
      <xsd:simpleType>
        <xsd:restriction base="dms:Note">
          <xsd:maxLength value="255"/>
        </xsd:restriction>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DateTaken" ma:index="16" nillable="true" ma:displayName="MediaServiceDateTaken" ma:hidden="true" ma:internalName="MediaServiceDateTake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7c71453a-dbea-493a-b191-f02bdec14ca7" elementFormDefault="qualified">
    <xsd:import namespace="http://schemas.microsoft.com/office/2006/documentManagement/types"/>
    <xsd:import namespace="http://schemas.microsoft.com/office/infopath/2007/PartnerControls"/>
    <xsd:element name="SharedWithUsers" ma:index="17"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8"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B322BFB0-C2C7-44AF-A8D4-E3C8CD15C6F8}">
  <ds:schemaRefs>
    <ds:schemaRef ds:uri="7c71453a-dbea-493a-b191-f02bdec14ca7"/>
    <ds:schemaRef ds:uri="8f1664a5-b023-43a5-88d0-41ec3a19b507"/>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2.xml><?xml version="1.0" encoding="utf-8"?>
<ds:datastoreItem xmlns:ds="http://schemas.openxmlformats.org/officeDocument/2006/customXml" ds:itemID="{86BCB6D7-C1B8-4C63-8528-5F79A7E6C83E}">
  <ds:schemaRefs>
    <ds:schemaRef ds:uri="7c71453a-dbea-493a-b191-f02bdec14ca7"/>
    <ds:schemaRef ds:uri="8f1664a5-b023-43a5-88d0-41ec3a19b507"/>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4EE3B06B-EC91-48B3-9715-F43B36974BD2}">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Office Theme</Template>
  <TotalTime>0</TotalTime>
  <Words>1366</Words>
  <Application>Microsoft Office PowerPoint</Application>
  <PresentationFormat>宽屏</PresentationFormat>
  <Paragraphs>75</Paragraphs>
  <Slides>11</Slides>
  <Notes>0</Notes>
  <HiddenSlides>0</HiddenSlides>
  <MMClips>0</MMClips>
  <ScaleCrop>false</ScaleCrop>
  <HeadingPairs>
    <vt:vector size="6" baseType="variant">
      <vt:variant>
        <vt:lpstr>已用的字体</vt:lpstr>
      </vt:variant>
      <vt:variant>
        <vt:i4>11</vt:i4>
      </vt:variant>
      <vt:variant>
        <vt:lpstr>主题</vt:lpstr>
      </vt:variant>
      <vt:variant>
        <vt:i4>2</vt:i4>
      </vt:variant>
      <vt:variant>
        <vt:lpstr>幻灯片标题</vt:lpstr>
      </vt:variant>
      <vt:variant>
        <vt:i4>11</vt:i4>
      </vt:variant>
    </vt:vector>
  </HeadingPairs>
  <TitlesOfParts>
    <vt:vector size="24" baseType="lpstr">
      <vt:lpstr>.AppleSystemUIFont</vt:lpstr>
      <vt:lpstr>FZCuYuan-M03S</vt:lpstr>
      <vt:lpstr>HelvNeue Light for IBM</vt:lpstr>
      <vt:lpstr>Sofia Pro Soft</vt:lpstr>
      <vt:lpstr>Sofia Pro Soft Bold</vt:lpstr>
      <vt:lpstr>Sofia Pro Soft Regular</vt:lpstr>
      <vt:lpstr>Arial</vt:lpstr>
      <vt:lpstr>Calibri</vt:lpstr>
      <vt:lpstr>Courier New</vt:lpstr>
      <vt:lpstr>IBM Plex Sans</vt:lpstr>
      <vt:lpstr>Wingdings</vt:lpstr>
      <vt:lpstr>Office Theme</vt:lpstr>
      <vt:lpstr>IBM 2019 Master template (light gray background)</vt:lpstr>
      <vt:lpstr>LingoAce 2024 龙🐲年特别呈现</vt:lpstr>
      <vt:lpstr>Lunar New Year 2024 Celebrating the Year of the Dragon🐲 with LingoAce</vt:lpstr>
      <vt:lpstr>春节 | The Chinese New Year</vt:lpstr>
      <vt:lpstr>Lunar New Year</vt:lpstr>
      <vt:lpstr>PowerPoint 演示文稿</vt:lpstr>
      <vt:lpstr>年兽和过年有什么关系？</vt:lpstr>
      <vt:lpstr>The Story of Nian the New Year Monster</vt:lpstr>
      <vt:lpstr>为什么说今年是龙年？</vt:lpstr>
      <vt:lpstr>Why is 2024 the Year of the Dragon? </vt:lpstr>
      <vt:lpstr>那龙年要送什么拜年祝福呢？</vt:lpstr>
      <vt:lpstr>Let’s learn dragon expressions in Chinese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Presentation Title Here</dc:title>
  <dc:creator>Chee Yong Ng</dc:creator>
  <cp:lastModifiedBy>Zhang Yabin (Grace 张雅彬)</cp:lastModifiedBy>
  <cp:revision>1</cp:revision>
  <dcterms:created xsi:type="dcterms:W3CDTF">2021-03-02T07:24:09Z</dcterms:created>
  <dcterms:modified xsi:type="dcterms:W3CDTF">2024-01-30T12:32:39Z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0x010100FE25F78C4243DD45B2C03FC78C6CED32</vt:lpwstr>
  </property>
</Properties>
</file>